
<file path=[Content_Types].xml><?xml version="1.0" encoding="utf-8"?>
<Types xmlns="http://schemas.openxmlformats.org/package/2006/content-types">
  <Default ContentType="image/jpeg" Extension="jpeg"/>
  <Default ContentType="image/.jpg" Extension="JP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custom-properties+xml" PartName="/docProps/custom.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10.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notesSlide+xml" PartName="/ppt/notesSlides/notesSlide8.xml"/>
  <Override ContentType="application/vnd.openxmlformats-officedocument.presentationml.notesSlide+xml" PartName="/ppt/notesSlides/notesSlide9.xml"/>
  <Override ContentType="application/vnd.openxmlformats-officedocument.presentationml.presProps+xml" PartName="/ppt/presProps.xml"/>
  <Override ContentType="application/vnd.openxmlformats-officedocument.presentationml.presentation.main+xml" PartName="/ppt/presentation.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5301277" r:id="rId3"/>
    <p:sldId id="5301108" r:id="rId5"/>
    <p:sldId id="5301276" r:id="rId6"/>
    <p:sldId id="5301212" r:id="rId7"/>
    <p:sldId id="317" r:id="rId8"/>
    <p:sldId id="306" r:id="rId9"/>
    <p:sldId id="280" r:id="rId10"/>
    <p:sldId id="5300887" r:id="rId11"/>
    <p:sldId id="265" r:id="rId12"/>
    <p:sldId id="5300926" r:id="rId13"/>
    <p:sldId id="5300749" r:id="rId14"/>
    <p:sldId id="5301210" r:id="rId15"/>
    <p:sldId id="5301279" r:id="rId16"/>
    <p:sldId id="5300848" r:id="rId1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6E6E6"/>
    <a:srgbClr val="6F818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75" d="100"/>
          <a:sy n="75" d="100"/>
        </p:scale>
        <p:origin x="1914" y="618"/>
      </p:cViewPr>
      <p:guideLst>
        <p:guide orient="horz" pos="2160"/>
        <p:guide pos="3840"/>
      </p:guideLst>
    </p:cSldViewPr>
  </p:slideViewPr>
  <p:notesTextViewPr>
    <p:cViewPr>
      <p:scale>
        <a:sx n="1" d="1"/>
        <a:sy n="1" d="1"/>
      </p:scale>
      <p:origin x="0" y="0"/>
    </p:cViewPr>
  </p:notesTextViewPr>
  <p:sorterViewPr>
    <p:cViewPr>
      <p:scale>
        <a:sx n="150" d="100"/>
        <a:sy n="150"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0" Type="http://schemas.openxmlformats.org/officeDocument/2006/relationships/tableStyles" Target="tableStyles.xml"/><Relationship Id="rId2" Type="http://schemas.openxmlformats.org/officeDocument/2006/relationships/theme" Target="theme/theme1.xml"/><Relationship Id="rId19" Type="http://schemas.openxmlformats.org/officeDocument/2006/relationships/viewProps" Target="viewProps.xml"/><Relationship Id="rId18" Type="http://schemas.openxmlformats.org/officeDocument/2006/relationships/presProps" Target="presProps.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8549E77-E17D-4D12-A0EE-9494B7BC3AE9}"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35B7CD8-CFB4-44BE-95F9-CC87B2169CB8}"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35B7CD8-CFB4-44BE-95F9-CC87B2169CB8}"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a:ln>
                  <a:noFill/>
                </a:ln>
                <a:solidFill>
                  <a:prstClr val="black">
                    <a:lumMod val="85000"/>
                    <a:lumOff val="15000"/>
                  </a:prstClr>
                </a:solidFill>
                <a:effectLst/>
                <a:uLnTx/>
                <a:uFillTx/>
                <a:latin typeface="阿里巴巴普惠体 L" panose="00020600040101010101" pitchFamily="18" charset="-122"/>
                <a:ea typeface="阿里巴巴普惠体 L" panose="00020600040101010101" pitchFamily="18" charset="-122"/>
                <a:cs typeface="阿里巴巴普惠体 L" panose="00020600040101010101" pitchFamily="18" charset="-122"/>
              </a:rPr>
              <a:t>更多与光设计作品请访问：</a:t>
            </a:r>
            <a:r>
              <a:rPr kumimoji="0" lang="en-US" altLang="zh-CN" sz="1200" b="0" i="0" u="none" strike="noStrike" kern="1200" cap="none" spc="0" normalizeH="0" baseline="0" noProof="0">
                <a:ln>
                  <a:noFill/>
                </a:ln>
                <a:solidFill>
                  <a:prstClr val="black">
                    <a:lumMod val="85000"/>
                    <a:lumOff val="15000"/>
                  </a:prstClr>
                </a:solidFill>
                <a:effectLst/>
                <a:uLnTx/>
                <a:uFillTx/>
                <a:latin typeface="阿里巴巴普惠体 L" panose="00020600040101010101" pitchFamily="18" charset="-122"/>
                <a:ea typeface="阿里巴巴普惠体 L" panose="00020600040101010101" pitchFamily="18" charset="-122"/>
                <a:cs typeface="阿里巴巴普惠体 L" panose="00020600040101010101" pitchFamily="18" charset="-122"/>
              </a:rPr>
              <a:t>https://www.docer.com/works?userid=1214122538</a:t>
            </a:r>
            <a:endParaRPr kumimoji="0" lang="zh-CN" altLang="en-US" sz="1200" b="0" i="0" u="none" strike="noStrike" kern="1200" cap="none" spc="0" normalizeH="0" baseline="0" noProof="0">
              <a:ln>
                <a:noFill/>
              </a:ln>
              <a:solidFill>
                <a:prstClr val="black">
                  <a:lumMod val="85000"/>
                  <a:lumOff val="15000"/>
                </a:prstClr>
              </a:solidFill>
              <a:effectLst/>
              <a:uLnTx/>
              <a:uFillTx/>
              <a:latin typeface="阿里巴巴普惠体 L" panose="00020600040101010101" pitchFamily="18" charset="-122"/>
              <a:ea typeface="阿里巴巴普惠体 L" panose="00020600040101010101" pitchFamily="18" charset="-122"/>
              <a:cs typeface="阿里巴巴普惠体 L" panose="00020600040101010101" pitchFamily="18" charset="-122"/>
            </a:endParaRPr>
          </a:p>
        </p:txBody>
      </p:sp>
      <p:sp>
        <p:nvSpPr>
          <p:cNvPr id="4" name="灯片编号占位符 3"/>
          <p:cNvSpPr>
            <a:spLocks noGrp="1"/>
          </p:cNvSpPr>
          <p:nvPr>
            <p:ph type="sldNum" sz="quarter" idx="5"/>
          </p:nvPr>
        </p:nvSpPr>
        <p:spPr/>
        <p:txBody>
          <a:bodyPr/>
          <a:lstStyle/>
          <a:p>
            <a:fld id="{D35B7CD8-CFB4-44BE-95F9-CC87B2169CB8}"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a:ln>
                  <a:noFill/>
                </a:ln>
                <a:solidFill>
                  <a:prstClr val="black">
                    <a:lumMod val="85000"/>
                    <a:lumOff val="15000"/>
                  </a:prstClr>
                </a:solidFill>
                <a:effectLst/>
                <a:uLnTx/>
                <a:uFillTx/>
                <a:latin typeface="阿里巴巴普惠体 L" panose="00020600040101010101" pitchFamily="18" charset="-122"/>
                <a:ea typeface="阿里巴巴普惠体 L" panose="00020600040101010101" pitchFamily="18" charset="-122"/>
                <a:cs typeface="阿里巴巴普惠体 L" panose="00020600040101010101" pitchFamily="18" charset="-122"/>
              </a:rPr>
              <a:t>更多与光设计作品请访问：</a:t>
            </a:r>
            <a:r>
              <a:rPr kumimoji="0" lang="en-US" altLang="zh-CN" sz="1200" b="0" i="0" u="none" strike="noStrike" kern="1200" cap="none" spc="0" normalizeH="0" baseline="0" noProof="0">
                <a:ln>
                  <a:noFill/>
                </a:ln>
                <a:solidFill>
                  <a:prstClr val="black">
                    <a:lumMod val="85000"/>
                    <a:lumOff val="15000"/>
                  </a:prstClr>
                </a:solidFill>
                <a:effectLst/>
                <a:uLnTx/>
                <a:uFillTx/>
                <a:latin typeface="阿里巴巴普惠体 L" panose="00020600040101010101" pitchFamily="18" charset="-122"/>
                <a:ea typeface="阿里巴巴普惠体 L" panose="00020600040101010101" pitchFamily="18" charset="-122"/>
                <a:cs typeface="阿里巴巴普惠体 L" panose="00020600040101010101" pitchFamily="18" charset="-122"/>
              </a:rPr>
              <a:t>https://www.docer.com/works?userid=1214122538</a:t>
            </a:r>
            <a:endParaRPr kumimoji="0" lang="zh-CN" altLang="en-US" sz="1200" b="0" i="0" u="none" strike="noStrike" kern="1200" cap="none" spc="0" normalizeH="0" baseline="0" noProof="0">
              <a:ln>
                <a:noFill/>
              </a:ln>
              <a:solidFill>
                <a:prstClr val="black">
                  <a:lumMod val="85000"/>
                  <a:lumOff val="15000"/>
                </a:prstClr>
              </a:solidFill>
              <a:effectLst/>
              <a:uLnTx/>
              <a:uFillTx/>
              <a:latin typeface="阿里巴巴普惠体 L" panose="00020600040101010101" pitchFamily="18" charset="-122"/>
              <a:ea typeface="阿里巴巴普惠体 L" panose="00020600040101010101" pitchFamily="18" charset="-122"/>
              <a:cs typeface="阿里巴巴普惠体 L" panose="00020600040101010101" pitchFamily="18" charset="-122"/>
            </a:endParaRPr>
          </a:p>
        </p:txBody>
      </p:sp>
      <p:sp>
        <p:nvSpPr>
          <p:cNvPr id="4" name="灯片编号占位符 3"/>
          <p:cNvSpPr>
            <a:spLocks noGrp="1"/>
          </p:cNvSpPr>
          <p:nvPr>
            <p:ph type="sldNum" sz="quarter" idx="5"/>
          </p:nvPr>
        </p:nvSpPr>
        <p:spPr/>
        <p:txBody>
          <a:bodyPr/>
          <a:lstStyle/>
          <a:p>
            <a:fld id="{D35B7CD8-CFB4-44BE-95F9-CC87B2169CB8}"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lumMod val="85000"/>
                  <a:lumOff val="15000"/>
                </a:prstClr>
              </a:solidFill>
              <a:effectLst/>
              <a:uLnTx/>
              <a:uFillTx/>
              <a:latin typeface="阿里巴巴普惠体 L" panose="00020600040101010101" pitchFamily="18" charset="-122"/>
              <a:ea typeface="阿里巴巴普惠体 L" panose="00020600040101010101" pitchFamily="18" charset="-122"/>
              <a:cs typeface="阿里巴巴普惠体 L" panose="00020600040101010101" pitchFamily="18" charset="-122"/>
            </a:endParaRP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4282FBF-38AF-4E02-A70A-EC42A6CF1C53}"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a:ln>
                  <a:noFill/>
                </a:ln>
                <a:solidFill>
                  <a:prstClr val="black">
                    <a:lumMod val="85000"/>
                    <a:lumOff val="15000"/>
                  </a:prstClr>
                </a:solidFill>
                <a:effectLst/>
                <a:uLnTx/>
                <a:uFillTx/>
                <a:latin typeface="阿里巴巴普惠体 L" panose="00020600040101010101" pitchFamily="18" charset="-122"/>
                <a:ea typeface="阿里巴巴普惠体 L" panose="00020600040101010101" pitchFamily="18" charset="-122"/>
                <a:cs typeface="阿里巴巴普惠体 L" panose="00020600040101010101" pitchFamily="18" charset="-122"/>
              </a:rPr>
              <a:t>更多与光设计作品请访问：</a:t>
            </a:r>
            <a:r>
              <a:rPr kumimoji="0" lang="en-US" altLang="zh-CN" sz="1200" b="0" i="0" u="none" strike="noStrike" kern="1200" cap="none" spc="0" normalizeH="0" baseline="0" noProof="0">
                <a:ln>
                  <a:noFill/>
                </a:ln>
                <a:solidFill>
                  <a:prstClr val="black">
                    <a:lumMod val="85000"/>
                    <a:lumOff val="15000"/>
                  </a:prstClr>
                </a:solidFill>
                <a:effectLst/>
                <a:uLnTx/>
                <a:uFillTx/>
                <a:latin typeface="阿里巴巴普惠体 L" panose="00020600040101010101" pitchFamily="18" charset="-122"/>
                <a:ea typeface="阿里巴巴普惠体 L" panose="00020600040101010101" pitchFamily="18" charset="-122"/>
                <a:cs typeface="阿里巴巴普惠体 L" panose="00020600040101010101" pitchFamily="18" charset="-122"/>
              </a:rPr>
              <a:t>https://www.docer.com/works?userid=1214122538</a:t>
            </a:r>
            <a:endParaRPr kumimoji="0" lang="zh-CN" altLang="en-US" sz="1200" b="0" i="0" u="none" strike="noStrike" kern="1200" cap="none" spc="0" normalizeH="0" baseline="0" noProof="0">
              <a:ln>
                <a:noFill/>
              </a:ln>
              <a:solidFill>
                <a:prstClr val="black">
                  <a:lumMod val="85000"/>
                  <a:lumOff val="15000"/>
                </a:prstClr>
              </a:solidFill>
              <a:effectLst/>
              <a:uLnTx/>
              <a:uFillTx/>
              <a:latin typeface="阿里巴巴普惠体 L" panose="00020600040101010101" pitchFamily="18" charset="-122"/>
              <a:ea typeface="阿里巴巴普惠体 L" panose="00020600040101010101" pitchFamily="18" charset="-122"/>
              <a:cs typeface="阿里巴巴普惠体 L" panose="00020600040101010101" pitchFamily="18" charset="-122"/>
            </a:endParaRPr>
          </a:p>
        </p:txBody>
      </p:sp>
      <p:sp>
        <p:nvSpPr>
          <p:cNvPr id="4" name="灯片编号占位符 3"/>
          <p:cNvSpPr>
            <a:spLocks noGrp="1"/>
          </p:cNvSpPr>
          <p:nvPr>
            <p:ph type="sldNum" sz="quarter" idx="5"/>
          </p:nvPr>
        </p:nvSpPr>
        <p:spPr/>
        <p:txBody>
          <a:bodyPr/>
          <a:lstStyle/>
          <a:p>
            <a:fld id="{D35B7CD8-CFB4-44BE-95F9-CC87B2169CB8}"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a:ln>
                  <a:noFill/>
                </a:ln>
                <a:solidFill>
                  <a:prstClr val="black">
                    <a:lumMod val="85000"/>
                    <a:lumOff val="15000"/>
                  </a:prstClr>
                </a:solidFill>
                <a:effectLst/>
                <a:uLnTx/>
                <a:uFillTx/>
                <a:latin typeface="阿里巴巴普惠体 L" panose="00020600040101010101" pitchFamily="18" charset="-122"/>
                <a:ea typeface="阿里巴巴普惠体 L" panose="00020600040101010101" pitchFamily="18" charset="-122"/>
                <a:cs typeface="阿里巴巴普惠体 L" panose="00020600040101010101" pitchFamily="18" charset="-122"/>
              </a:rPr>
              <a:t>更多与光设计作品请访问：</a:t>
            </a:r>
            <a:r>
              <a:rPr kumimoji="0" lang="en-US" altLang="zh-CN" sz="1200" b="0" i="0" u="none" strike="noStrike" kern="1200" cap="none" spc="0" normalizeH="0" baseline="0" noProof="0">
                <a:ln>
                  <a:noFill/>
                </a:ln>
                <a:solidFill>
                  <a:prstClr val="black">
                    <a:lumMod val="85000"/>
                    <a:lumOff val="15000"/>
                  </a:prstClr>
                </a:solidFill>
                <a:effectLst/>
                <a:uLnTx/>
                <a:uFillTx/>
                <a:latin typeface="阿里巴巴普惠体 L" panose="00020600040101010101" pitchFamily="18" charset="-122"/>
                <a:ea typeface="阿里巴巴普惠体 L" panose="00020600040101010101" pitchFamily="18" charset="-122"/>
                <a:cs typeface="阿里巴巴普惠体 L" panose="00020600040101010101" pitchFamily="18" charset="-122"/>
              </a:rPr>
              <a:t>https://www.docer.com/works?userid=1214122538</a:t>
            </a:r>
            <a:endParaRPr kumimoji="0" lang="zh-CN" altLang="en-US" sz="1200" b="0" i="0" u="none" strike="noStrike" kern="1200" cap="none" spc="0" normalizeH="0" baseline="0" noProof="0">
              <a:ln>
                <a:noFill/>
              </a:ln>
              <a:solidFill>
                <a:prstClr val="black">
                  <a:lumMod val="85000"/>
                  <a:lumOff val="15000"/>
                </a:prstClr>
              </a:solidFill>
              <a:effectLst/>
              <a:uLnTx/>
              <a:uFillTx/>
              <a:latin typeface="阿里巴巴普惠体 L" panose="00020600040101010101" pitchFamily="18" charset="-122"/>
              <a:ea typeface="阿里巴巴普惠体 L" panose="00020600040101010101" pitchFamily="18" charset="-122"/>
              <a:cs typeface="阿里巴巴普惠体 L" panose="00020600040101010101" pitchFamily="18" charset="-122"/>
            </a:endParaRPr>
          </a:p>
        </p:txBody>
      </p:sp>
      <p:sp>
        <p:nvSpPr>
          <p:cNvPr id="4" name="灯片编号占位符 3"/>
          <p:cNvSpPr>
            <a:spLocks noGrp="1"/>
          </p:cNvSpPr>
          <p:nvPr>
            <p:ph type="sldNum" sz="quarter" idx="5"/>
          </p:nvPr>
        </p:nvSpPr>
        <p:spPr/>
        <p:txBody>
          <a:bodyPr/>
          <a:lstStyle/>
          <a:p>
            <a:fld id="{D35B7CD8-CFB4-44BE-95F9-CC87B2169CB8}"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a:ln>
                  <a:noFill/>
                </a:ln>
                <a:solidFill>
                  <a:prstClr val="black">
                    <a:lumMod val="85000"/>
                    <a:lumOff val="15000"/>
                  </a:prstClr>
                </a:solidFill>
                <a:effectLst/>
                <a:uLnTx/>
                <a:uFillTx/>
                <a:latin typeface="阿里巴巴普惠体 L" panose="00020600040101010101" pitchFamily="18" charset="-122"/>
                <a:ea typeface="阿里巴巴普惠体 L" panose="00020600040101010101" pitchFamily="18" charset="-122"/>
                <a:cs typeface="阿里巴巴普惠体 L" panose="00020600040101010101" pitchFamily="18" charset="-122"/>
              </a:rPr>
              <a:t>更多与光设计作品请访问：</a:t>
            </a:r>
            <a:r>
              <a:rPr kumimoji="0" lang="en-US" altLang="zh-CN" sz="1200" b="0" i="0" u="none" strike="noStrike" kern="1200" cap="none" spc="0" normalizeH="0" baseline="0" noProof="0">
                <a:ln>
                  <a:noFill/>
                </a:ln>
                <a:solidFill>
                  <a:prstClr val="black">
                    <a:lumMod val="85000"/>
                    <a:lumOff val="15000"/>
                  </a:prstClr>
                </a:solidFill>
                <a:effectLst/>
                <a:uLnTx/>
                <a:uFillTx/>
                <a:latin typeface="阿里巴巴普惠体 L" panose="00020600040101010101" pitchFamily="18" charset="-122"/>
                <a:ea typeface="阿里巴巴普惠体 L" panose="00020600040101010101" pitchFamily="18" charset="-122"/>
                <a:cs typeface="阿里巴巴普惠体 L" panose="00020600040101010101" pitchFamily="18" charset="-122"/>
              </a:rPr>
              <a:t>https://www.docer.com/works?userid=1214122538</a:t>
            </a:r>
            <a:endParaRPr kumimoji="0" lang="zh-CN" altLang="en-US" sz="1200" b="0" i="0" u="none" strike="noStrike" kern="1200" cap="none" spc="0" normalizeH="0" baseline="0" noProof="0">
              <a:ln>
                <a:noFill/>
              </a:ln>
              <a:solidFill>
                <a:prstClr val="black">
                  <a:lumMod val="85000"/>
                  <a:lumOff val="15000"/>
                </a:prstClr>
              </a:solidFill>
              <a:effectLst/>
              <a:uLnTx/>
              <a:uFillTx/>
              <a:latin typeface="阿里巴巴普惠体 L" panose="00020600040101010101" pitchFamily="18" charset="-122"/>
              <a:ea typeface="阿里巴巴普惠体 L" panose="00020600040101010101" pitchFamily="18" charset="-122"/>
              <a:cs typeface="阿里巴巴普惠体 L" panose="00020600040101010101" pitchFamily="18" charset="-122"/>
            </a:endParaRPr>
          </a:p>
        </p:txBody>
      </p:sp>
      <p:sp>
        <p:nvSpPr>
          <p:cNvPr id="4" name="灯片编号占位符 3"/>
          <p:cNvSpPr>
            <a:spLocks noGrp="1"/>
          </p:cNvSpPr>
          <p:nvPr>
            <p:ph type="sldNum" sz="quarter" idx="5"/>
          </p:nvPr>
        </p:nvSpPr>
        <p:spPr/>
        <p:txBody>
          <a:bodyPr/>
          <a:lstStyle/>
          <a:p>
            <a:fld id="{D35B7CD8-CFB4-44BE-95F9-CC87B2169CB8}"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a:ln>
                  <a:noFill/>
                </a:ln>
                <a:solidFill>
                  <a:prstClr val="black">
                    <a:lumMod val="85000"/>
                    <a:lumOff val="15000"/>
                  </a:prstClr>
                </a:solidFill>
                <a:effectLst/>
                <a:uLnTx/>
                <a:uFillTx/>
                <a:latin typeface="阿里巴巴普惠体 L" panose="00020600040101010101" pitchFamily="18" charset="-122"/>
                <a:ea typeface="阿里巴巴普惠体 L" panose="00020600040101010101" pitchFamily="18" charset="-122"/>
                <a:cs typeface="阿里巴巴普惠体 L" panose="00020600040101010101" pitchFamily="18" charset="-122"/>
              </a:rPr>
              <a:t>更多与光设计作品请访问：</a:t>
            </a:r>
            <a:r>
              <a:rPr kumimoji="0" lang="en-US" altLang="zh-CN" sz="1200" b="0" i="0" u="none" strike="noStrike" kern="1200" cap="none" spc="0" normalizeH="0" baseline="0" noProof="0">
                <a:ln>
                  <a:noFill/>
                </a:ln>
                <a:solidFill>
                  <a:prstClr val="black">
                    <a:lumMod val="85000"/>
                    <a:lumOff val="15000"/>
                  </a:prstClr>
                </a:solidFill>
                <a:effectLst/>
                <a:uLnTx/>
                <a:uFillTx/>
                <a:latin typeface="阿里巴巴普惠体 L" panose="00020600040101010101" pitchFamily="18" charset="-122"/>
                <a:ea typeface="阿里巴巴普惠体 L" panose="00020600040101010101" pitchFamily="18" charset="-122"/>
                <a:cs typeface="阿里巴巴普惠体 L" panose="00020600040101010101" pitchFamily="18" charset="-122"/>
              </a:rPr>
              <a:t>https://www.docer.com/works?userid=1214122538</a:t>
            </a:r>
            <a:endParaRPr kumimoji="0" lang="zh-CN" altLang="en-US" sz="1200" b="0" i="0" u="none" strike="noStrike" kern="1200" cap="none" spc="0" normalizeH="0" baseline="0" noProof="0">
              <a:ln>
                <a:noFill/>
              </a:ln>
              <a:solidFill>
                <a:prstClr val="black">
                  <a:lumMod val="85000"/>
                  <a:lumOff val="15000"/>
                </a:prstClr>
              </a:solidFill>
              <a:effectLst/>
              <a:uLnTx/>
              <a:uFillTx/>
              <a:latin typeface="阿里巴巴普惠体 L" panose="00020600040101010101" pitchFamily="18" charset="-122"/>
              <a:ea typeface="阿里巴巴普惠体 L" panose="00020600040101010101" pitchFamily="18" charset="-122"/>
              <a:cs typeface="阿里巴巴普惠体 L" panose="00020600040101010101" pitchFamily="18" charset="-122"/>
            </a:endParaRPr>
          </a:p>
        </p:txBody>
      </p:sp>
      <p:sp>
        <p:nvSpPr>
          <p:cNvPr id="4" name="灯片编号占位符 3"/>
          <p:cNvSpPr>
            <a:spLocks noGrp="1"/>
          </p:cNvSpPr>
          <p:nvPr>
            <p:ph type="sldNum" sz="quarter" idx="5"/>
          </p:nvPr>
        </p:nvSpPr>
        <p:spPr/>
        <p:txBody>
          <a:bodyPr/>
          <a:lstStyle/>
          <a:p>
            <a:fld id="{D35B7CD8-CFB4-44BE-95F9-CC87B2169CB8}"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a:ln>
                  <a:noFill/>
                </a:ln>
                <a:solidFill>
                  <a:prstClr val="black">
                    <a:lumMod val="85000"/>
                    <a:lumOff val="15000"/>
                  </a:prstClr>
                </a:solidFill>
                <a:effectLst/>
                <a:uLnTx/>
                <a:uFillTx/>
                <a:latin typeface="阿里巴巴普惠体 L" panose="00020600040101010101" pitchFamily="18" charset="-122"/>
                <a:ea typeface="阿里巴巴普惠体 L" panose="00020600040101010101" pitchFamily="18" charset="-122"/>
                <a:cs typeface="阿里巴巴普惠体 L" panose="00020600040101010101" pitchFamily="18" charset="-122"/>
              </a:rPr>
              <a:t>更多与光设计作品请访问：</a:t>
            </a:r>
            <a:r>
              <a:rPr kumimoji="0" lang="en-US" altLang="zh-CN" sz="1200" b="0" i="0" u="none" strike="noStrike" kern="1200" cap="none" spc="0" normalizeH="0" baseline="0" noProof="0">
                <a:ln>
                  <a:noFill/>
                </a:ln>
                <a:solidFill>
                  <a:prstClr val="black">
                    <a:lumMod val="85000"/>
                    <a:lumOff val="15000"/>
                  </a:prstClr>
                </a:solidFill>
                <a:effectLst/>
                <a:uLnTx/>
                <a:uFillTx/>
                <a:latin typeface="阿里巴巴普惠体 L" panose="00020600040101010101" pitchFamily="18" charset="-122"/>
                <a:ea typeface="阿里巴巴普惠体 L" panose="00020600040101010101" pitchFamily="18" charset="-122"/>
                <a:cs typeface="阿里巴巴普惠体 L" panose="00020600040101010101" pitchFamily="18" charset="-122"/>
              </a:rPr>
              <a:t>https://www.docer.com/works?userid=1214122538</a:t>
            </a:r>
            <a:endParaRPr kumimoji="0" lang="zh-CN" altLang="en-US" sz="1200" b="0" i="0" u="none" strike="noStrike" kern="1200" cap="none" spc="0" normalizeH="0" baseline="0" noProof="0" dirty="0">
              <a:ln>
                <a:noFill/>
              </a:ln>
              <a:solidFill>
                <a:prstClr val="black">
                  <a:lumMod val="85000"/>
                  <a:lumOff val="15000"/>
                </a:prstClr>
              </a:solidFill>
              <a:effectLst/>
              <a:uLnTx/>
              <a:uFillTx/>
              <a:latin typeface="阿里巴巴普惠体 L" panose="00020600040101010101" pitchFamily="18" charset="-122"/>
              <a:ea typeface="阿里巴巴普惠体 L" panose="00020600040101010101" pitchFamily="18" charset="-122"/>
              <a:cs typeface="阿里巴巴普惠体 L" panose="00020600040101010101" pitchFamily="18" charset="-122"/>
            </a:endParaRP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F3F0B307-8B95-4072-89CE-5DBCFE8D398E}"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a:ln>
                  <a:noFill/>
                </a:ln>
                <a:solidFill>
                  <a:prstClr val="black">
                    <a:lumMod val="85000"/>
                    <a:lumOff val="15000"/>
                  </a:prstClr>
                </a:solidFill>
                <a:effectLst/>
                <a:uLnTx/>
                <a:uFillTx/>
                <a:latin typeface="阿里巴巴普惠体 L" panose="00020600040101010101" pitchFamily="18" charset="-122"/>
                <a:ea typeface="阿里巴巴普惠体 L" panose="00020600040101010101" pitchFamily="18" charset="-122"/>
                <a:cs typeface="阿里巴巴普惠体 L" panose="00020600040101010101" pitchFamily="18" charset="-122"/>
              </a:rPr>
              <a:t>更多与光设计作品请访问：</a:t>
            </a:r>
            <a:r>
              <a:rPr kumimoji="0" lang="en-US" altLang="zh-CN" sz="1200" b="0" i="0" u="none" strike="noStrike" kern="1200" cap="none" spc="0" normalizeH="0" baseline="0" noProof="0">
                <a:ln>
                  <a:noFill/>
                </a:ln>
                <a:solidFill>
                  <a:prstClr val="black">
                    <a:lumMod val="85000"/>
                    <a:lumOff val="15000"/>
                  </a:prstClr>
                </a:solidFill>
                <a:effectLst/>
                <a:uLnTx/>
                <a:uFillTx/>
                <a:latin typeface="阿里巴巴普惠体 L" panose="00020600040101010101" pitchFamily="18" charset="-122"/>
                <a:ea typeface="阿里巴巴普惠体 L" panose="00020600040101010101" pitchFamily="18" charset="-122"/>
                <a:cs typeface="阿里巴巴普惠体 L" panose="00020600040101010101" pitchFamily="18" charset="-122"/>
              </a:rPr>
              <a:t>https://www.docer.com/works?userid=1214122538</a:t>
            </a:r>
            <a:endParaRPr kumimoji="0" lang="zh-CN" altLang="en-US" sz="1200" b="0" i="0" u="none" strike="noStrike" kern="1200" cap="none" spc="0" normalizeH="0" baseline="0" noProof="0">
              <a:ln>
                <a:noFill/>
              </a:ln>
              <a:solidFill>
                <a:prstClr val="black">
                  <a:lumMod val="85000"/>
                  <a:lumOff val="15000"/>
                </a:prstClr>
              </a:solidFill>
              <a:effectLst/>
              <a:uLnTx/>
              <a:uFillTx/>
              <a:latin typeface="阿里巴巴普惠体 L" panose="00020600040101010101" pitchFamily="18" charset="-122"/>
              <a:ea typeface="阿里巴巴普惠体 L" panose="00020600040101010101" pitchFamily="18" charset="-122"/>
              <a:cs typeface="阿里巴巴普惠体 L" panose="00020600040101010101" pitchFamily="18" charset="-122"/>
            </a:endParaRPr>
          </a:p>
        </p:txBody>
      </p:sp>
      <p:sp>
        <p:nvSpPr>
          <p:cNvPr id="4" name="灯片编号占位符 3"/>
          <p:cNvSpPr>
            <a:spLocks noGrp="1"/>
          </p:cNvSpPr>
          <p:nvPr>
            <p:ph type="sldNum" sz="quarter" idx="5"/>
          </p:nvPr>
        </p:nvSpPr>
        <p:spPr/>
        <p:txBody>
          <a:bodyPr/>
          <a:lstStyle/>
          <a:p>
            <a:fld id="{D35B7CD8-CFB4-44BE-95F9-CC87B2169CB8}"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a:ln>
                  <a:noFill/>
                </a:ln>
                <a:solidFill>
                  <a:prstClr val="black">
                    <a:lumMod val="85000"/>
                    <a:lumOff val="15000"/>
                  </a:prstClr>
                </a:solidFill>
                <a:effectLst/>
                <a:uLnTx/>
                <a:uFillTx/>
                <a:latin typeface="阿里巴巴普惠体 L" panose="00020600040101010101" pitchFamily="18" charset="-122"/>
                <a:ea typeface="阿里巴巴普惠体 L" panose="00020600040101010101" pitchFamily="18" charset="-122"/>
                <a:cs typeface="阿里巴巴普惠体 L" panose="00020600040101010101" pitchFamily="18" charset="-122"/>
              </a:rPr>
              <a:t>更多与光设计作品请访问：</a:t>
            </a:r>
            <a:r>
              <a:rPr kumimoji="0" lang="en-US" altLang="zh-CN" sz="1200" b="0" i="0" u="none" strike="noStrike" kern="1200" cap="none" spc="0" normalizeH="0" baseline="0" noProof="0">
                <a:ln>
                  <a:noFill/>
                </a:ln>
                <a:solidFill>
                  <a:prstClr val="black">
                    <a:lumMod val="85000"/>
                    <a:lumOff val="15000"/>
                  </a:prstClr>
                </a:solidFill>
                <a:effectLst/>
                <a:uLnTx/>
                <a:uFillTx/>
                <a:latin typeface="阿里巴巴普惠体 L" panose="00020600040101010101" pitchFamily="18" charset="-122"/>
                <a:ea typeface="阿里巴巴普惠体 L" panose="00020600040101010101" pitchFamily="18" charset="-122"/>
                <a:cs typeface="阿里巴巴普惠体 L" panose="00020600040101010101" pitchFamily="18" charset="-122"/>
              </a:rPr>
              <a:t>https://www.docer.com/works?userid=1214122538</a:t>
            </a:r>
            <a:endParaRPr kumimoji="0" lang="zh-CN" altLang="en-US" sz="1200" b="0" i="0" u="none" strike="noStrike" kern="1200" cap="none" spc="0" normalizeH="0" baseline="0" noProof="0">
              <a:ln>
                <a:noFill/>
              </a:ln>
              <a:solidFill>
                <a:prstClr val="black">
                  <a:lumMod val="85000"/>
                  <a:lumOff val="15000"/>
                </a:prstClr>
              </a:solidFill>
              <a:effectLst/>
              <a:uLnTx/>
              <a:uFillTx/>
              <a:latin typeface="阿里巴巴普惠体 L" panose="00020600040101010101" pitchFamily="18" charset="-122"/>
              <a:ea typeface="阿里巴巴普惠体 L" panose="00020600040101010101" pitchFamily="18" charset="-122"/>
              <a:cs typeface="阿里巴巴普惠体 L" panose="00020600040101010101" pitchFamily="18" charset="-122"/>
            </a:endParaRP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A2AC2D8-382F-4F6D-8274-AB0DCC0D711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a:ln>
                  <a:noFill/>
                </a:ln>
                <a:solidFill>
                  <a:prstClr val="black">
                    <a:lumMod val="85000"/>
                    <a:lumOff val="15000"/>
                  </a:prstClr>
                </a:solidFill>
                <a:effectLst/>
                <a:uLnTx/>
                <a:uFillTx/>
                <a:latin typeface="阿里巴巴普惠体 L" panose="00020600040101010101" pitchFamily="18" charset="-122"/>
                <a:ea typeface="阿里巴巴普惠体 L" panose="00020600040101010101" pitchFamily="18" charset="-122"/>
                <a:cs typeface="阿里巴巴普惠体 L" panose="00020600040101010101" pitchFamily="18" charset="-122"/>
              </a:rPr>
              <a:t>更多与光设计作品请访问：</a:t>
            </a:r>
            <a:r>
              <a:rPr kumimoji="0" lang="en-US" altLang="zh-CN" sz="1200" b="0" i="0" u="none" strike="noStrike" kern="1200" cap="none" spc="0" normalizeH="0" baseline="0" noProof="0">
                <a:ln>
                  <a:noFill/>
                </a:ln>
                <a:solidFill>
                  <a:prstClr val="black">
                    <a:lumMod val="85000"/>
                    <a:lumOff val="15000"/>
                  </a:prstClr>
                </a:solidFill>
                <a:effectLst/>
                <a:uLnTx/>
                <a:uFillTx/>
                <a:latin typeface="阿里巴巴普惠体 L" panose="00020600040101010101" pitchFamily="18" charset="-122"/>
                <a:ea typeface="阿里巴巴普惠体 L" panose="00020600040101010101" pitchFamily="18" charset="-122"/>
                <a:cs typeface="阿里巴巴普惠体 L" panose="00020600040101010101" pitchFamily="18" charset="-122"/>
              </a:rPr>
              <a:t>https://www.docer.com/works?userid=1214122538</a:t>
            </a:r>
            <a:endParaRPr kumimoji="0" lang="zh-CN" altLang="en-US" sz="1200" b="0" i="0" u="none" strike="noStrike" kern="1200" cap="none" spc="0" normalizeH="0" baseline="0" noProof="0">
              <a:ln>
                <a:noFill/>
              </a:ln>
              <a:solidFill>
                <a:prstClr val="black">
                  <a:lumMod val="85000"/>
                  <a:lumOff val="15000"/>
                </a:prstClr>
              </a:solidFill>
              <a:effectLst/>
              <a:uLnTx/>
              <a:uFillTx/>
              <a:latin typeface="阿里巴巴普惠体 L" panose="00020600040101010101" pitchFamily="18" charset="-122"/>
              <a:ea typeface="阿里巴巴普惠体 L" panose="00020600040101010101" pitchFamily="18" charset="-122"/>
              <a:cs typeface="阿里巴巴普惠体 L" panose="00020600040101010101" pitchFamily="18" charset="-122"/>
            </a:endParaRPr>
          </a:p>
        </p:txBody>
      </p:sp>
      <p:sp>
        <p:nvSpPr>
          <p:cNvPr id="4" name="灯片编号占位符 3"/>
          <p:cNvSpPr>
            <a:spLocks noGrp="1"/>
          </p:cNvSpPr>
          <p:nvPr>
            <p:ph type="sldNum" sz="quarter" idx="5"/>
          </p:nvPr>
        </p:nvSpPr>
        <p:spPr/>
        <p:txBody>
          <a:bodyPr/>
          <a:lstStyle/>
          <a:p>
            <a:fld id="{D35B7CD8-CFB4-44BE-95F9-CC87B2169CB8}"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12_Title Slide">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22_Custom Layout">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CARECT Slide 1">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SlideAdd17">
    <p:spTree>
      <p:nvGrpSpPr>
        <p:cNvPr id="1" name=""/>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SlideAdd14">
    <p:spTree>
      <p:nvGrpSpPr>
        <p:cNvPr id="1" name=""/>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SlideAdd5">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4.xml"/><Relationship Id="rId2" Type="http://schemas.openxmlformats.org/officeDocument/2006/relationships/image" Target="../media/image2.jpeg"/><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5" Type="http://schemas.openxmlformats.org/officeDocument/2006/relationships/notesSlide" Target="../notesSlides/notesSlide8.xml"/><Relationship Id="rId4" Type="http://schemas.openxmlformats.org/officeDocument/2006/relationships/slideLayout" Target="../slideLayouts/slideLayout3.xml"/><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image" Target="../media/image18.jpeg"/></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2.xml"/><Relationship Id="rId2" Type="http://schemas.openxmlformats.org/officeDocument/2006/relationships/image" Target="../media/image22.jpeg"/><Relationship Id="rId1" Type="http://schemas.openxmlformats.org/officeDocument/2006/relationships/image" Target="../media/image21.jpeg"/></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3.xml"/><Relationship Id="rId2" Type="http://schemas.openxmlformats.org/officeDocument/2006/relationships/image" Target="../media/image23.jpeg"/><Relationship Id="rId1" Type="http://schemas.openxmlformats.org/officeDocument/2006/relationships/image" Target="../media/image21.jpeg"/></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4.xml"/><Relationship Id="rId2" Type="http://schemas.openxmlformats.org/officeDocument/2006/relationships/image" Target="../media/image2.jpeg"/><Relationship Id="rId1" Type="http://schemas.openxmlformats.org/officeDocument/2006/relationships/image" Target="../media/image1.jpe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3.xml"/><Relationship Id="rId2" Type="http://schemas.openxmlformats.org/officeDocument/2006/relationships/image" Target="../media/image4.jpeg"/><Relationship Id="rId1" Type="http://schemas.openxmlformats.org/officeDocument/2006/relationships/image" Target="../media/image3.jpe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3.xml"/><Relationship Id="rId1" Type="http://schemas.openxmlformats.org/officeDocument/2006/relationships/image" Target="../media/image5.jpeg"/></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3.xml"/><Relationship Id="rId2" Type="http://schemas.openxmlformats.org/officeDocument/2006/relationships/image" Target="../media/image7.jpeg"/><Relationship Id="rId1" Type="http://schemas.openxmlformats.org/officeDocument/2006/relationships/image" Target="../media/image6.jpe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9.jpeg"/><Relationship Id="rId1" Type="http://schemas.openxmlformats.org/officeDocument/2006/relationships/image" Target="../media/image8.jpeg"/></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6.xml"/><Relationship Id="rId2" Type="http://schemas.openxmlformats.org/officeDocument/2006/relationships/image" Target="../media/image11.jpeg"/><Relationship Id="rId1" Type="http://schemas.openxmlformats.org/officeDocument/2006/relationships/image" Target="../media/image10.jpeg"/></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7.xml"/><Relationship Id="rId2" Type="http://schemas.openxmlformats.org/officeDocument/2006/relationships/image" Target="../media/image13.jpeg"/><Relationship Id="rId1" Type="http://schemas.openxmlformats.org/officeDocument/2006/relationships/image" Target="../media/image12.jpe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15.jpeg"/><Relationship Id="rId1" Type="http://schemas.openxmlformats.org/officeDocument/2006/relationships/image" Target="../media/image14.jpeg"/></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3.xml"/><Relationship Id="rId2" Type="http://schemas.openxmlformats.org/officeDocument/2006/relationships/image" Target="../media/image17.jpeg"/><Relationship Id="rId1" Type="http://schemas.openxmlformats.org/officeDocument/2006/relationships/image" Target="../media/image16.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更多与光设计作品请访问：https://www.docer.com/works?userid=1214122538_1"/>
          <p:cNvSpPr/>
          <p:nvPr/>
        </p:nvSpPr>
        <p:spPr>
          <a:xfrm>
            <a:off x="1" y="1"/>
            <a:ext cx="6095999" cy="6858000"/>
          </a:xfrm>
          <a:prstGeom prst="rect">
            <a:avLst/>
          </a:prstGeom>
          <a:solidFill>
            <a:srgbClr val="6F81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ID" sz="1800" b="0" i="0" u="none" strike="noStrike" kern="1200" cap="none" spc="0" normalizeH="0" baseline="0" noProof="0" dirty="0">
              <a:ln>
                <a:noFill/>
              </a:ln>
              <a:solidFill>
                <a:prstClr val="white"/>
              </a:solidFill>
              <a:effectLst/>
              <a:uLnTx/>
              <a:uFillTx/>
              <a:cs typeface="+mn-ea"/>
              <a:sym typeface="+mn-lt"/>
            </a:endParaRPr>
          </a:p>
        </p:txBody>
      </p:sp>
      <p:pic>
        <p:nvPicPr>
          <p:cNvPr id="22" name="更多与光设计作品请访问：https://www.docer.com/works?userid=1214122538_2" descr="图片包含 室内, 小, 木, 花&#10;&#10;描述已自动生成"/>
          <p:cNvPicPr>
            <a:picLocks noChangeAspect="1"/>
          </p:cNvPicPr>
          <p:nvPr/>
        </p:nvPicPr>
        <p:blipFill rotWithShape="1">
          <a:blip r:embed="rId1">
            <a:extLst>
              <a:ext uri="{28A0092B-C50C-407E-A947-70E740481C1C}">
                <a14:useLocalDpi xmlns:a14="http://schemas.microsoft.com/office/drawing/2010/main" val="0"/>
              </a:ext>
            </a:extLst>
          </a:blip>
          <a:srcRect t="12497" b="12497"/>
          <a:stretch>
            <a:fillRect/>
          </a:stretch>
        </p:blipFill>
        <p:spPr>
          <a:xfrm>
            <a:off x="6096000" y="0"/>
            <a:ext cx="6096001" cy="6858000"/>
          </a:xfrm>
          <a:prstGeom prst="rect">
            <a:avLst/>
          </a:prstGeom>
        </p:spPr>
      </p:pic>
      <p:pic>
        <p:nvPicPr>
          <p:cNvPr id="23" name="更多与光设计作品请访问：https://www.docer.com/works?userid=1214122538_3" descr="房间的摆设布局&#10;&#10;中度可信度描述已自动生成"/>
          <p:cNvPicPr>
            <a:picLocks noChangeAspect="1"/>
          </p:cNvPicPr>
          <p:nvPr/>
        </p:nvPicPr>
        <p:blipFill rotWithShape="1">
          <a:blip r:embed="rId2">
            <a:extLst>
              <a:ext uri="{28A0092B-C50C-407E-A947-70E740481C1C}">
                <a14:useLocalDpi xmlns:a14="http://schemas.microsoft.com/office/drawing/2010/main" val="0"/>
              </a:ext>
            </a:extLst>
          </a:blip>
          <a:srcRect t="4977" b="4977"/>
          <a:stretch>
            <a:fillRect/>
          </a:stretch>
        </p:blipFill>
        <p:spPr>
          <a:xfrm>
            <a:off x="1105927" y="1285103"/>
            <a:ext cx="3811375" cy="4287795"/>
          </a:xfrm>
          <a:prstGeom prst="rect">
            <a:avLst/>
          </a:prstGeom>
        </p:spPr>
      </p:pic>
      <p:sp>
        <p:nvSpPr>
          <p:cNvPr id="24" name="更多与光设计作品请访问：https://www.docer.com/works?userid=1214122538_4"/>
          <p:cNvSpPr txBox="1"/>
          <p:nvPr/>
        </p:nvSpPr>
        <p:spPr>
          <a:xfrm rot="5400000">
            <a:off x="5069114" y="3366368"/>
            <a:ext cx="827726" cy="159245"/>
          </a:xfrm>
          <a:prstGeom prst="rect">
            <a:avLst/>
          </a:prstGeom>
        </p:spPr>
        <p:txBody>
          <a:bodyPr/>
          <a:lstStyle>
            <a:lvl1pPr marL="152400" indent="-152400" algn="l" defTabSz="609600" rtl="0" eaLnBrk="1" latinLnBrk="0" hangingPunct="1">
              <a:lnSpc>
                <a:spcPct val="90000"/>
              </a:lnSpc>
              <a:spcBef>
                <a:spcPts val="665"/>
              </a:spcBef>
              <a:buFont typeface="Arial" panose="020B0604020202020204" pitchFamily="34" charset="0"/>
              <a:buChar char="•"/>
              <a:defRPr sz="1865" kern="1200">
                <a:solidFill>
                  <a:schemeClr val="tx1"/>
                </a:solidFill>
                <a:latin typeface="+mn-lt"/>
                <a:ea typeface="+mn-ea"/>
                <a:cs typeface="+mn-cs"/>
              </a:defRPr>
            </a:lvl1pPr>
            <a:lvl2pPr marL="457200" indent="-152400" algn="l" defTabSz="609600" rtl="0" eaLnBrk="1" latinLnBrk="0" hangingPunct="1">
              <a:lnSpc>
                <a:spcPct val="90000"/>
              </a:lnSpc>
              <a:spcBef>
                <a:spcPts val="335"/>
              </a:spcBef>
              <a:buFont typeface="Arial" panose="020B0604020202020204" pitchFamily="34" charset="0"/>
              <a:buChar char="•"/>
              <a:defRPr sz="1600" kern="1200">
                <a:solidFill>
                  <a:schemeClr val="tx1"/>
                </a:solidFill>
                <a:latin typeface="+mn-lt"/>
                <a:ea typeface="+mn-ea"/>
                <a:cs typeface="+mn-cs"/>
              </a:defRPr>
            </a:lvl2pPr>
            <a:lvl3pPr marL="762000" indent="-152400" algn="l" defTabSz="609600" rtl="0" eaLnBrk="1" latinLnBrk="0" hangingPunct="1">
              <a:lnSpc>
                <a:spcPct val="90000"/>
              </a:lnSpc>
              <a:spcBef>
                <a:spcPts val="335"/>
              </a:spcBef>
              <a:buFont typeface="Arial" panose="020B0604020202020204" pitchFamily="34" charset="0"/>
              <a:buChar char="•"/>
              <a:defRPr sz="1335" kern="1200">
                <a:solidFill>
                  <a:schemeClr val="tx1"/>
                </a:solidFill>
                <a:latin typeface="+mn-lt"/>
                <a:ea typeface="+mn-ea"/>
                <a:cs typeface="+mn-cs"/>
              </a:defRPr>
            </a:lvl3pPr>
            <a:lvl4pPr marL="1066800" indent="-152400" algn="l" defTabSz="609600" rtl="0" eaLnBrk="1" latinLnBrk="0" hangingPunct="1">
              <a:lnSpc>
                <a:spcPct val="90000"/>
              </a:lnSpc>
              <a:spcBef>
                <a:spcPts val="335"/>
              </a:spcBef>
              <a:buFont typeface="Arial" panose="020B0604020202020204" pitchFamily="34" charset="0"/>
              <a:buChar char="•"/>
              <a:defRPr sz="1200" kern="1200">
                <a:solidFill>
                  <a:schemeClr val="tx1"/>
                </a:solidFill>
                <a:latin typeface="+mn-lt"/>
                <a:ea typeface="+mn-ea"/>
                <a:cs typeface="+mn-cs"/>
              </a:defRPr>
            </a:lvl4pPr>
            <a:lvl5pPr marL="1371600" indent="-152400" algn="l" defTabSz="609600" rtl="0" eaLnBrk="1" latinLnBrk="0" hangingPunct="1">
              <a:lnSpc>
                <a:spcPct val="90000"/>
              </a:lnSpc>
              <a:spcBef>
                <a:spcPts val="335"/>
              </a:spcBef>
              <a:buFont typeface="Arial" panose="020B0604020202020204" pitchFamily="34" charset="0"/>
              <a:buChar char="•"/>
              <a:defRPr sz="1200" kern="1200">
                <a:solidFill>
                  <a:schemeClr val="tx1"/>
                </a:solidFill>
                <a:latin typeface="+mn-lt"/>
                <a:ea typeface="+mn-ea"/>
                <a:cs typeface="+mn-cs"/>
              </a:defRPr>
            </a:lvl5pPr>
            <a:lvl6pPr marL="1676400" indent="-152400" algn="l" defTabSz="609600" rtl="0" eaLnBrk="1" latinLnBrk="0" hangingPunct="1">
              <a:lnSpc>
                <a:spcPct val="90000"/>
              </a:lnSpc>
              <a:spcBef>
                <a:spcPts val="335"/>
              </a:spcBef>
              <a:buFont typeface="Arial" panose="020B0604020202020204" pitchFamily="34" charset="0"/>
              <a:buChar char="•"/>
              <a:defRPr sz="1200" kern="1200">
                <a:solidFill>
                  <a:schemeClr val="tx1"/>
                </a:solidFill>
                <a:latin typeface="+mn-lt"/>
                <a:ea typeface="+mn-ea"/>
                <a:cs typeface="+mn-cs"/>
              </a:defRPr>
            </a:lvl6pPr>
            <a:lvl7pPr marL="1981200" indent="-152400" algn="l" defTabSz="609600" rtl="0" eaLnBrk="1" latinLnBrk="0" hangingPunct="1">
              <a:lnSpc>
                <a:spcPct val="90000"/>
              </a:lnSpc>
              <a:spcBef>
                <a:spcPts val="335"/>
              </a:spcBef>
              <a:buFont typeface="Arial" panose="020B0604020202020204" pitchFamily="34" charset="0"/>
              <a:buChar char="•"/>
              <a:defRPr sz="1200" kern="1200">
                <a:solidFill>
                  <a:schemeClr val="tx1"/>
                </a:solidFill>
                <a:latin typeface="+mn-lt"/>
                <a:ea typeface="+mn-ea"/>
                <a:cs typeface="+mn-cs"/>
              </a:defRPr>
            </a:lvl7pPr>
            <a:lvl8pPr marL="2286000" indent="-152400" algn="l" defTabSz="609600" rtl="0" eaLnBrk="1" latinLnBrk="0" hangingPunct="1">
              <a:lnSpc>
                <a:spcPct val="90000"/>
              </a:lnSpc>
              <a:spcBef>
                <a:spcPts val="335"/>
              </a:spcBef>
              <a:buFont typeface="Arial" panose="020B0604020202020204" pitchFamily="34" charset="0"/>
              <a:buChar char="•"/>
              <a:defRPr sz="1200" kern="1200">
                <a:solidFill>
                  <a:schemeClr val="tx1"/>
                </a:solidFill>
                <a:latin typeface="+mn-lt"/>
                <a:ea typeface="+mn-ea"/>
                <a:cs typeface="+mn-cs"/>
              </a:defRPr>
            </a:lvl8pPr>
            <a:lvl9pPr marL="2590800" indent="-152400" algn="l" defTabSz="609600" rtl="0" eaLnBrk="1" latinLnBrk="0" hangingPunct="1">
              <a:lnSpc>
                <a:spcPct val="90000"/>
              </a:lnSpc>
              <a:spcBef>
                <a:spcPts val="335"/>
              </a:spcBef>
              <a:buFont typeface="Arial" panose="020B0604020202020204" pitchFamily="34" charset="0"/>
              <a:buChar char="•"/>
              <a:defRPr sz="1200" kern="1200">
                <a:solidFill>
                  <a:schemeClr val="tx1"/>
                </a:solidFill>
                <a:latin typeface="+mn-lt"/>
                <a:ea typeface="+mn-ea"/>
                <a:cs typeface="+mn-cs"/>
              </a:defRPr>
            </a:lvl9pPr>
          </a:lstStyle>
          <a:p>
            <a:pPr marL="0" indent="0" algn="dist">
              <a:buNone/>
            </a:pPr>
            <a:r>
              <a:rPr lang="en-US" sz="1200">
                <a:solidFill>
                  <a:srgbClr val="C6E2CF"/>
                </a:solidFill>
                <a:cs typeface="+mn-ea"/>
                <a:sym typeface="+mn-lt"/>
              </a:rPr>
              <a:t>2029</a:t>
            </a:r>
            <a:endParaRPr lang="en-GB" sz="1200" dirty="0">
              <a:solidFill>
                <a:srgbClr val="C6E2CF"/>
              </a:solidFill>
              <a:cs typeface="+mn-ea"/>
              <a:sym typeface="+mn-lt"/>
            </a:endParaRPr>
          </a:p>
        </p:txBody>
      </p:sp>
      <p:cxnSp>
        <p:nvCxnSpPr>
          <p:cNvPr id="26" name="更多与光设计作品请访问：https://www.docer.com/works?userid=1214122538_5"/>
          <p:cNvCxnSpPr/>
          <p:nvPr/>
        </p:nvCxnSpPr>
        <p:spPr>
          <a:xfrm>
            <a:off x="7086600" y="3976969"/>
            <a:ext cx="3836089" cy="0"/>
          </a:xfrm>
          <a:prstGeom prst="line">
            <a:avLst/>
          </a:prstGeom>
          <a:ln w="57150">
            <a:solidFill>
              <a:srgbClr val="E3E2DD"/>
            </a:solidFill>
          </a:ln>
        </p:spPr>
        <p:style>
          <a:lnRef idx="1">
            <a:schemeClr val="accent1"/>
          </a:lnRef>
          <a:fillRef idx="0">
            <a:schemeClr val="accent1"/>
          </a:fillRef>
          <a:effectRef idx="0">
            <a:schemeClr val="accent1"/>
          </a:effectRef>
          <a:fontRef idx="minor">
            <a:schemeClr val="tx1"/>
          </a:fontRef>
        </p:style>
      </p:cxnSp>
      <p:sp>
        <p:nvSpPr>
          <p:cNvPr id="28" name="更多与光设计作品请访问：https://www.docer.com/works?userid=1214122538_6"/>
          <p:cNvSpPr txBox="1"/>
          <p:nvPr/>
        </p:nvSpPr>
        <p:spPr>
          <a:xfrm>
            <a:off x="9529351" y="375949"/>
            <a:ext cx="2266826" cy="200055"/>
          </a:xfrm>
          <a:prstGeom prst="rect">
            <a:avLst/>
          </a:prstGeom>
          <a:noFill/>
        </p:spPr>
        <p:txBody>
          <a:bodyPr>
            <a:spAutoFit/>
          </a:bodyPr>
          <a:lstStyle/>
          <a:p>
            <a:pPr algn="r" defTabSz="914400">
              <a:defRPr/>
            </a:pPr>
            <a:r>
              <a:rPr lang="en-US" sz="700">
                <a:solidFill>
                  <a:schemeClr val="bg1"/>
                </a:solidFill>
                <a:cs typeface="+mn-ea"/>
                <a:sym typeface="+mn-lt"/>
              </a:rPr>
              <a:t>PHOTOS</a:t>
            </a:r>
            <a:endParaRPr lang="en-US" sz="700" dirty="0">
              <a:solidFill>
                <a:schemeClr val="bg1"/>
              </a:solidFill>
              <a:cs typeface="+mn-ea"/>
              <a:sym typeface="+mn-lt"/>
            </a:endParaRPr>
          </a:p>
        </p:txBody>
      </p:sp>
      <p:sp>
        <p:nvSpPr>
          <p:cNvPr id="29" name="更多与光设计作品请访问：https://www.docer.com/works?userid=1214122538_7"/>
          <p:cNvSpPr txBox="1"/>
          <p:nvPr/>
        </p:nvSpPr>
        <p:spPr>
          <a:xfrm>
            <a:off x="6972029" y="375949"/>
            <a:ext cx="2266826" cy="200055"/>
          </a:xfrm>
          <a:prstGeom prst="rect">
            <a:avLst/>
          </a:prstGeom>
          <a:noFill/>
        </p:spPr>
        <p:txBody>
          <a:bodyPr>
            <a:spAutoFit/>
          </a:bodyPr>
          <a:lstStyle/>
          <a:p>
            <a:pPr algn="ctr" defTabSz="914400">
              <a:defRPr/>
            </a:pPr>
            <a:r>
              <a:rPr lang="en-US" sz="700">
                <a:solidFill>
                  <a:schemeClr val="bg1"/>
                </a:solidFill>
                <a:cs typeface="+mn-ea"/>
                <a:sym typeface="+mn-lt"/>
              </a:rPr>
              <a:t>DESIGN STYLE</a:t>
            </a:r>
            <a:endParaRPr lang="en-US" sz="700" dirty="0">
              <a:solidFill>
                <a:schemeClr val="bg1"/>
              </a:solidFill>
              <a:cs typeface="+mn-ea"/>
              <a:sym typeface="+mn-lt"/>
            </a:endParaRPr>
          </a:p>
        </p:txBody>
      </p:sp>
      <p:sp>
        <p:nvSpPr>
          <p:cNvPr id="31" name="更多与光设计作品请访问：https://www.docer.com/works?userid=1214122538_8"/>
          <p:cNvSpPr txBox="1"/>
          <p:nvPr/>
        </p:nvSpPr>
        <p:spPr>
          <a:xfrm>
            <a:off x="316006" y="375949"/>
            <a:ext cx="2266826" cy="200055"/>
          </a:xfrm>
          <a:prstGeom prst="rect">
            <a:avLst/>
          </a:prstGeom>
          <a:noFill/>
        </p:spPr>
        <p:txBody>
          <a:bodyPr>
            <a:spAutoFit/>
          </a:bodyPr>
          <a:lstStyle/>
          <a:p>
            <a:pPr defTabSz="914400">
              <a:defRPr/>
            </a:pPr>
            <a:r>
              <a:rPr lang="en-US" sz="700">
                <a:solidFill>
                  <a:schemeClr val="bg1"/>
                </a:solidFill>
                <a:cs typeface="+mn-ea"/>
                <a:sym typeface="+mn-lt"/>
              </a:rPr>
              <a:t>LOOKBOOK 21</a:t>
            </a:r>
            <a:endParaRPr lang="en-US" sz="700" dirty="0">
              <a:solidFill>
                <a:schemeClr val="bg1"/>
              </a:solidFill>
              <a:cs typeface="+mn-ea"/>
              <a:sym typeface="+mn-lt"/>
            </a:endParaRPr>
          </a:p>
        </p:txBody>
      </p:sp>
      <p:sp>
        <p:nvSpPr>
          <p:cNvPr id="32" name="更多与光设计作品请访问：https://www.docer.com/works?userid=1214122538_9"/>
          <p:cNvSpPr txBox="1"/>
          <p:nvPr/>
        </p:nvSpPr>
        <p:spPr>
          <a:xfrm>
            <a:off x="7023325" y="2125165"/>
            <a:ext cx="3814528" cy="1323439"/>
          </a:xfrm>
          <a:prstGeom prst="rect">
            <a:avLst/>
          </a:prstGeom>
          <a:noFill/>
        </p:spPr>
        <p:txBody>
          <a:bodyPr wrap="square">
            <a:spAutoFit/>
          </a:bodyPr>
          <a:lstStyle/>
          <a:p>
            <a:pPr algn="ctr"/>
            <a:r>
              <a:rPr lang="en-US" altLang="zh-CN" sz="8000">
                <a:solidFill>
                  <a:srgbClr val="E6E6E6"/>
                </a:solidFill>
                <a:cs typeface="+mn-ea"/>
                <a:sym typeface="+mn-lt"/>
              </a:rPr>
              <a:t>DESIGN</a:t>
            </a:r>
            <a:endParaRPr lang="en-GB" altLang="zh-CN" sz="8000" dirty="0">
              <a:solidFill>
                <a:srgbClr val="E6E6E6"/>
              </a:solidFill>
              <a:cs typeface="+mn-ea"/>
              <a:sym typeface="+mn-lt"/>
            </a:endParaRPr>
          </a:p>
        </p:txBody>
      </p:sp>
      <p:sp>
        <p:nvSpPr>
          <p:cNvPr id="33" name="更多与光设计作品请访问：https://www.docer.com/works?userid=1214122538_10"/>
          <p:cNvSpPr txBox="1"/>
          <p:nvPr/>
        </p:nvSpPr>
        <p:spPr>
          <a:xfrm>
            <a:off x="9749164" y="5137376"/>
            <a:ext cx="1718936" cy="1077218"/>
          </a:xfrm>
          <a:prstGeom prst="rect">
            <a:avLst/>
          </a:prstGeom>
          <a:noFill/>
        </p:spPr>
        <p:txBody>
          <a:bodyPr wrap="square">
            <a:spAutoFit/>
          </a:bodyPr>
          <a:lstStyle/>
          <a:p>
            <a:r>
              <a:rPr lang="en-US" altLang="zh-CN" sz="1600">
                <a:solidFill>
                  <a:srgbClr val="E3E2DD"/>
                </a:solidFill>
                <a:cs typeface="+mn-ea"/>
                <a:sym typeface="+mn-lt"/>
              </a:rPr>
              <a:t>A Modern Corporate</a:t>
            </a:r>
            <a:endParaRPr lang="en-US" altLang="zh-CN" sz="1600">
              <a:solidFill>
                <a:srgbClr val="E3E2DD"/>
              </a:solidFill>
              <a:cs typeface="+mn-ea"/>
              <a:sym typeface="+mn-lt"/>
            </a:endParaRPr>
          </a:p>
          <a:p>
            <a:r>
              <a:rPr lang="en-US" altLang="zh-CN" sz="1600">
                <a:solidFill>
                  <a:srgbClr val="E3E2DD"/>
                </a:solidFill>
                <a:cs typeface="+mn-ea"/>
                <a:sym typeface="+mn-lt"/>
              </a:rPr>
              <a:t> Business Presentation</a:t>
            </a:r>
            <a:endParaRPr lang="en-GB" altLang="zh-CN" sz="1600" dirty="0">
              <a:solidFill>
                <a:srgbClr val="E3E2DD"/>
              </a:solidFill>
              <a:cs typeface="+mn-ea"/>
              <a:sym typeface="+mn-lt"/>
            </a:endParaRPr>
          </a:p>
        </p:txBody>
      </p:sp>
      <p:sp>
        <p:nvSpPr>
          <p:cNvPr id="34" name="更多与光设计作品请访问：https://www.docer.com/works?userid=1214122538_11"/>
          <p:cNvSpPr txBox="1"/>
          <p:nvPr/>
        </p:nvSpPr>
        <p:spPr>
          <a:xfrm rot="5400000">
            <a:off x="-785564" y="3291930"/>
            <a:ext cx="2990852" cy="274144"/>
          </a:xfrm>
          <a:prstGeom prst="rect">
            <a:avLst/>
          </a:prstGeom>
        </p:spPr>
        <p:txBody>
          <a:bodyPr anchor="t"/>
          <a:lstStyle>
            <a:lvl1pPr marL="0" indent="-152400" algn="ctr" defTabSz="609600" rtl="0" eaLnBrk="1" latinLnBrk="0" hangingPunct="1">
              <a:lnSpc>
                <a:spcPct val="80000"/>
              </a:lnSpc>
              <a:spcBef>
                <a:spcPts val="665"/>
              </a:spcBef>
              <a:buFont typeface="Arial" panose="020B0604020202020204" pitchFamily="34" charset="0"/>
              <a:buNone/>
              <a:defRPr sz="1200" b="0" kern="1200" spc="400" baseline="0">
                <a:solidFill>
                  <a:schemeClr val="tx1"/>
                </a:solidFill>
                <a:latin typeface="Open Sans SemiBold" panose="020B0706030804020204" pitchFamily="34" charset="0"/>
                <a:ea typeface="Open Sans SemiBold" panose="020B0706030804020204" pitchFamily="34" charset="0"/>
                <a:cs typeface="Open Sans SemiBold" panose="020B0706030804020204" pitchFamily="34" charset="0"/>
              </a:defRPr>
            </a:lvl1pPr>
            <a:lvl2pPr marL="457200" indent="-152400" algn="l" defTabSz="609600" rtl="0" eaLnBrk="1" latinLnBrk="0" hangingPunct="1">
              <a:lnSpc>
                <a:spcPct val="90000"/>
              </a:lnSpc>
              <a:spcBef>
                <a:spcPts val="335"/>
              </a:spcBef>
              <a:buFont typeface="Arial" panose="020B0604020202020204" pitchFamily="34" charset="0"/>
              <a:buChar char="•"/>
              <a:defRPr sz="1600" kern="1200">
                <a:solidFill>
                  <a:schemeClr val="tx1"/>
                </a:solidFill>
                <a:latin typeface="+mn-lt"/>
                <a:ea typeface="+mn-ea"/>
                <a:cs typeface="+mn-cs"/>
              </a:defRPr>
            </a:lvl2pPr>
            <a:lvl3pPr marL="762000" indent="-152400" algn="l" defTabSz="609600" rtl="0" eaLnBrk="1" latinLnBrk="0" hangingPunct="1">
              <a:lnSpc>
                <a:spcPct val="90000"/>
              </a:lnSpc>
              <a:spcBef>
                <a:spcPts val="335"/>
              </a:spcBef>
              <a:buFont typeface="Arial" panose="020B0604020202020204" pitchFamily="34" charset="0"/>
              <a:buChar char="•"/>
              <a:defRPr sz="1335" kern="1200">
                <a:solidFill>
                  <a:schemeClr val="tx1"/>
                </a:solidFill>
                <a:latin typeface="+mn-lt"/>
                <a:ea typeface="+mn-ea"/>
                <a:cs typeface="+mn-cs"/>
              </a:defRPr>
            </a:lvl3pPr>
            <a:lvl4pPr marL="1066800" indent="-152400" algn="l" defTabSz="609600" rtl="0" eaLnBrk="1" latinLnBrk="0" hangingPunct="1">
              <a:lnSpc>
                <a:spcPct val="90000"/>
              </a:lnSpc>
              <a:spcBef>
                <a:spcPts val="335"/>
              </a:spcBef>
              <a:buFont typeface="Arial" panose="020B0604020202020204" pitchFamily="34" charset="0"/>
              <a:buChar char="•"/>
              <a:defRPr sz="1200" kern="1200">
                <a:solidFill>
                  <a:schemeClr val="tx1"/>
                </a:solidFill>
                <a:latin typeface="+mn-lt"/>
                <a:ea typeface="+mn-ea"/>
                <a:cs typeface="+mn-cs"/>
              </a:defRPr>
            </a:lvl4pPr>
            <a:lvl5pPr marL="1371600" indent="-152400" algn="l" defTabSz="609600" rtl="0" eaLnBrk="1" latinLnBrk="0" hangingPunct="1">
              <a:lnSpc>
                <a:spcPct val="90000"/>
              </a:lnSpc>
              <a:spcBef>
                <a:spcPts val="335"/>
              </a:spcBef>
              <a:buFont typeface="Arial" panose="020B0604020202020204" pitchFamily="34" charset="0"/>
              <a:buChar char="•"/>
              <a:defRPr sz="1200" kern="1200">
                <a:solidFill>
                  <a:schemeClr val="tx1"/>
                </a:solidFill>
                <a:latin typeface="+mn-lt"/>
                <a:ea typeface="+mn-ea"/>
                <a:cs typeface="+mn-cs"/>
              </a:defRPr>
            </a:lvl5pPr>
            <a:lvl6pPr marL="1676400" indent="-152400" algn="l" defTabSz="609600" rtl="0" eaLnBrk="1" latinLnBrk="0" hangingPunct="1">
              <a:lnSpc>
                <a:spcPct val="90000"/>
              </a:lnSpc>
              <a:spcBef>
                <a:spcPts val="335"/>
              </a:spcBef>
              <a:buFont typeface="Arial" panose="020B0604020202020204" pitchFamily="34" charset="0"/>
              <a:buChar char="•"/>
              <a:defRPr sz="1200" kern="1200">
                <a:solidFill>
                  <a:schemeClr val="tx1"/>
                </a:solidFill>
                <a:latin typeface="+mn-lt"/>
                <a:ea typeface="+mn-ea"/>
                <a:cs typeface="+mn-cs"/>
              </a:defRPr>
            </a:lvl6pPr>
            <a:lvl7pPr marL="1981200" indent="-152400" algn="l" defTabSz="609600" rtl="0" eaLnBrk="1" latinLnBrk="0" hangingPunct="1">
              <a:lnSpc>
                <a:spcPct val="90000"/>
              </a:lnSpc>
              <a:spcBef>
                <a:spcPts val="335"/>
              </a:spcBef>
              <a:buFont typeface="Arial" panose="020B0604020202020204" pitchFamily="34" charset="0"/>
              <a:buChar char="•"/>
              <a:defRPr sz="1200" kern="1200">
                <a:solidFill>
                  <a:schemeClr val="tx1"/>
                </a:solidFill>
                <a:latin typeface="+mn-lt"/>
                <a:ea typeface="+mn-ea"/>
                <a:cs typeface="+mn-cs"/>
              </a:defRPr>
            </a:lvl7pPr>
            <a:lvl8pPr marL="2286000" indent="-152400" algn="l" defTabSz="609600" rtl="0" eaLnBrk="1" latinLnBrk="0" hangingPunct="1">
              <a:lnSpc>
                <a:spcPct val="90000"/>
              </a:lnSpc>
              <a:spcBef>
                <a:spcPts val="335"/>
              </a:spcBef>
              <a:buFont typeface="Arial" panose="020B0604020202020204" pitchFamily="34" charset="0"/>
              <a:buChar char="•"/>
              <a:defRPr sz="1200" kern="1200">
                <a:solidFill>
                  <a:schemeClr val="tx1"/>
                </a:solidFill>
                <a:latin typeface="+mn-lt"/>
                <a:ea typeface="+mn-ea"/>
                <a:cs typeface="+mn-cs"/>
              </a:defRPr>
            </a:lvl8pPr>
            <a:lvl9pPr marL="2590800" indent="-152400" algn="l" defTabSz="609600" rtl="0" eaLnBrk="1" latinLnBrk="0" hangingPunct="1">
              <a:lnSpc>
                <a:spcPct val="90000"/>
              </a:lnSpc>
              <a:spcBef>
                <a:spcPts val="335"/>
              </a:spcBef>
              <a:buFont typeface="Arial" panose="020B0604020202020204" pitchFamily="34" charset="0"/>
              <a:buChar char="•"/>
              <a:defRPr sz="1200" kern="1200">
                <a:solidFill>
                  <a:schemeClr val="tx1"/>
                </a:solidFill>
                <a:latin typeface="+mn-lt"/>
                <a:ea typeface="+mn-ea"/>
                <a:cs typeface="+mn-cs"/>
              </a:defRPr>
            </a:lvl9pPr>
          </a:lstStyle>
          <a:p>
            <a:pPr algn="dist"/>
            <a:r>
              <a:rPr lang="zh-CN" altLang="en-US" sz="800">
                <a:solidFill>
                  <a:srgbClr val="E6E6E6"/>
                </a:solidFill>
                <a:latin typeface="+mn-lt"/>
                <a:ea typeface="+mn-ea"/>
                <a:cs typeface="+mn-ea"/>
                <a:sym typeface="+mn-lt"/>
              </a:rPr>
              <a:t>极风作品集画册展示</a:t>
            </a:r>
            <a:endParaRPr lang="en-GB" altLang="zh-CN" sz="800">
              <a:solidFill>
                <a:srgbClr val="E6E6E6"/>
              </a:solidFill>
              <a:latin typeface="+mn-lt"/>
              <a:ea typeface="+mn-ea"/>
              <a:cs typeface="+mn-ea"/>
              <a:sym typeface="+mn-l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更多与光设计作品请访问：https://www.docer.com/works?userid=1214122538_1"/>
          <p:cNvSpPr/>
          <p:nvPr/>
        </p:nvSpPr>
        <p:spPr>
          <a:xfrm>
            <a:off x="1" y="1"/>
            <a:ext cx="6095999" cy="6858000"/>
          </a:xfrm>
          <a:prstGeom prst="rect">
            <a:avLst/>
          </a:prstGeom>
          <a:solidFill>
            <a:srgbClr val="6F81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ID" sz="1800" b="0" i="0" u="none" strike="noStrike" kern="1200" cap="none" spc="0" normalizeH="0" baseline="0" noProof="0" dirty="0">
              <a:ln>
                <a:noFill/>
              </a:ln>
              <a:solidFill>
                <a:prstClr val="white"/>
              </a:solidFill>
              <a:effectLst/>
              <a:uLnTx/>
              <a:uFillTx/>
              <a:cs typeface="+mn-ea"/>
              <a:sym typeface="+mn-lt"/>
            </a:endParaRPr>
          </a:p>
        </p:txBody>
      </p:sp>
      <p:sp>
        <p:nvSpPr>
          <p:cNvPr id="18" name="更多与光设计作品请访问：https://www.docer.com/works?userid=1214122538_2"/>
          <p:cNvSpPr/>
          <p:nvPr/>
        </p:nvSpPr>
        <p:spPr>
          <a:xfrm>
            <a:off x="6096000" y="0"/>
            <a:ext cx="6096000" cy="6858000"/>
          </a:xfrm>
          <a:prstGeom prst="rect">
            <a:avLst/>
          </a:prstGeom>
          <a:solidFill>
            <a:srgbClr val="CBC6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pic>
        <p:nvPicPr>
          <p:cNvPr id="39" name="更多与光设计作品请访问：https://www.docer.com/works?userid=1214122538_3"/>
          <p:cNvPicPr>
            <a:picLocks noChangeAspect="1"/>
          </p:cNvPicPr>
          <p:nvPr/>
        </p:nvPicPr>
        <p:blipFill>
          <a:blip r:embed="rId1">
            <a:extLst>
              <a:ext uri="{28A0092B-C50C-407E-A947-70E740481C1C}">
                <a14:useLocalDpi xmlns:a14="http://schemas.microsoft.com/office/drawing/2010/main" val="0"/>
              </a:ext>
            </a:extLst>
          </a:blip>
          <a:srcRect t="20014" b="20014"/>
          <a:stretch>
            <a:fillRect/>
          </a:stretch>
        </p:blipFill>
        <p:spPr>
          <a:xfrm>
            <a:off x="1277779" y="3455697"/>
            <a:ext cx="2887662" cy="2597150"/>
          </a:xfrm>
          <a:custGeom>
            <a:avLst/>
            <a:gdLst>
              <a:gd name="connsiteX0" fmla="*/ 0 w 4354286"/>
              <a:gd name="connsiteY0" fmla="*/ 0 h 2598058"/>
              <a:gd name="connsiteX1" fmla="*/ 4354286 w 4354286"/>
              <a:gd name="connsiteY1" fmla="*/ 0 h 2598058"/>
              <a:gd name="connsiteX2" fmla="*/ 4354286 w 4354286"/>
              <a:gd name="connsiteY2" fmla="*/ 2598058 h 2598058"/>
              <a:gd name="connsiteX3" fmla="*/ 0 w 4354286"/>
              <a:gd name="connsiteY3" fmla="*/ 2598058 h 2598058"/>
            </a:gdLst>
            <a:ahLst/>
            <a:cxnLst>
              <a:cxn ang="0">
                <a:pos x="connsiteX0" y="connsiteY0"/>
              </a:cxn>
              <a:cxn ang="0">
                <a:pos x="connsiteX1" y="connsiteY1"/>
              </a:cxn>
              <a:cxn ang="0">
                <a:pos x="connsiteX2" y="connsiteY2"/>
              </a:cxn>
              <a:cxn ang="0">
                <a:pos x="connsiteX3" y="connsiteY3"/>
              </a:cxn>
            </a:cxnLst>
            <a:rect l="l" t="t" r="r" b="b"/>
            <a:pathLst>
              <a:path w="4354286" h="2598058">
                <a:moveTo>
                  <a:pt x="0" y="0"/>
                </a:moveTo>
                <a:lnTo>
                  <a:pt x="4354286" y="0"/>
                </a:lnTo>
                <a:lnTo>
                  <a:pt x="4354286" y="2598058"/>
                </a:lnTo>
                <a:lnTo>
                  <a:pt x="0" y="2598058"/>
                </a:lnTo>
                <a:close/>
              </a:path>
            </a:pathLst>
          </a:custGeom>
        </p:spPr>
      </p:pic>
      <p:pic>
        <p:nvPicPr>
          <p:cNvPr id="40" name="更多与光设计作品请访问：https://www.docer.com/works?userid=1214122538_4"/>
          <p:cNvPicPr>
            <a:picLocks noChangeAspect="1"/>
          </p:cNvPicPr>
          <p:nvPr/>
        </p:nvPicPr>
        <p:blipFill>
          <a:blip r:embed="rId2">
            <a:extLst>
              <a:ext uri="{28A0092B-C50C-407E-A947-70E740481C1C}">
                <a14:useLocalDpi xmlns:a14="http://schemas.microsoft.com/office/drawing/2010/main" val="0"/>
              </a:ext>
            </a:extLst>
          </a:blip>
          <a:srcRect t="30135" b="30135"/>
          <a:stretch>
            <a:fillRect/>
          </a:stretch>
        </p:blipFill>
        <p:spPr>
          <a:xfrm>
            <a:off x="7454030" y="1032555"/>
            <a:ext cx="3605856" cy="2151495"/>
          </a:xfrm>
          <a:custGeom>
            <a:avLst/>
            <a:gdLst>
              <a:gd name="connsiteX0" fmla="*/ 0 w 4354286"/>
              <a:gd name="connsiteY0" fmla="*/ 0 h 2598058"/>
              <a:gd name="connsiteX1" fmla="*/ 4354286 w 4354286"/>
              <a:gd name="connsiteY1" fmla="*/ 0 h 2598058"/>
              <a:gd name="connsiteX2" fmla="*/ 4354286 w 4354286"/>
              <a:gd name="connsiteY2" fmla="*/ 2598058 h 2598058"/>
              <a:gd name="connsiteX3" fmla="*/ 0 w 4354286"/>
              <a:gd name="connsiteY3" fmla="*/ 2598058 h 2598058"/>
            </a:gdLst>
            <a:ahLst/>
            <a:cxnLst>
              <a:cxn ang="0">
                <a:pos x="connsiteX0" y="connsiteY0"/>
              </a:cxn>
              <a:cxn ang="0">
                <a:pos x="connsiteX1" y="connsiteY1"/>
              </a:cxn>
              <a:cxn ang="0">
                <a:pos x="connsiteX2" y="connsiteY2"/>
              </a:cxn>
              <a:cxn ang="0">
                <a:pos x="connsiteX3" y="connsiteY3"/>
              </a:cxn>
            </a:cxnLst>
            <a:rect l="l" t="t" r="r" b="b"/>
            <a:pathLst>
              <a:path w="4354286" h="2598058">
                <a:moveTo>
                  <a:pt x="0" y="0"/>
                </a:moveTo>
                <a:lnTo>
                  <a:pt x="4354286" y="0"/>
                </a:lnTo>
                <a:lnTo>
                  <a:pt x="4354286" y="2598058"/>
                </a:lnTo>
                <a:lnTo>
                  <a:pt x="0" y="2598058"/>
                </a:lnTo>
                <a:close/>
              </a:path>
            </a:pathLst>
          </a:custGeom>
        </p:spPr>
      </p:pic>
      <p:pic>
        <p:nvPicPr>
          <p:cNvPr id="41" name="更多与光设计作品请访问：https://www.docer.com/works?userid=1214122538_5"/>
          <p:cNvPicPr>
            <a:picLocks noChangeAspect="1"/>
          </p:cNvPicPr>
          <p:nvPr/>
        </p:nvPicPr>
        <p:blipFill>
          <a:blip r:embed="rId3">
            <a:extLst>
              <a:ext uri="{28A0092B-C50C-407E-A947-70E740481C1C}">
                <a14:useLocalDpi xmlns:a14="http://schemas.microsoft.com/office/drawing/2010/main" val="0"/>
              </a:ext>
            </a:extLst>
          </a:blip>
          <a:srcRect t="29087" b="29087"/>
          <a:stretch>
            <a:fillRect/>
          </a:stretch>
        </p:blipFill>
        <p:spPr>
          <a:xfrm>
            <a:off x="7454030" y="4011156"/>
            <a:ext cx="3605856" cy="2264987"/>
          </a:xfrm>
          <a:prstGeom prst="rect">
            <a:avLst/>
          </a:prstGeom>
        </p:spPr>
      </p:pic>
      <p:cxnSp>
        <p:nvCxnSpPr>
          <p:cNvPr id="46" name="更多与光设计作品请访问：https://www.docer.com/works?userid=1214122538_7"/>
          <p:cNvCxnSpPr/>
          <p:nvPr/>
        </p:nvCxnSpPr>
        <p:spPr>
          <a:xfrm flipH="1">
            <a:off x="7939313" y="1604401"/>
            <a:ext cx="1529781" cy="102523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9" name="更多与光设计作品请访问：https://www.docer.com/works?userid=1214122538_8"/>
          <p:cNvSpPr txBox="1"/>
          <p:nvPr/>
        </p:nvSpPr>
        <p:spPr>
          <a:xfrm>
            <a:off x="879351" y="1592031"/>
            <a:ext cx="4983887" cy="462371"/>
          </a:xfrm>
          <a:prstGeom prst="rect">
            <a:avLst/>
          </a:prstGeom>
          <a:noFill/>
          <a:ln>
            <a:noFill/>
          </a:ln>
        </p:spPr>
        <p:txBody>
          <a:bodyPr wrap="square" lIns="0" tIns="0" rIns="0" bIns="0" rtlCol="0" anchor="ctr" anchorCtr="0">
            <a:spAutoFit/>
          </a:bodyPr>
          <a:lstStyle/>
          <a:p>
            <a:pPr marL="0" marR="0" lvl="0" indent="0" algn="l" defTabSz="228600" rtl="0" eaLnBrk="1" fontAlgn="auto" latinLnBrk="0" hangingPunct="1">
              <a:lnSpc>
                <a:spcPct val="80000"/>
              </a:lnSpc>
              <a:spcBef>
                <a:spcPts val="0"/>
              </a:spcBef>
              <a:spcAft>
                <a:spcPts val="0"/>
              </a:spcAft>
              <a:buClrTx/>
              <a:buSzTx/>
              <a:buFontTx/>
              <a:buNone/>
              <a:defRPr/>
            </a:pPr>
            <a:r>
              <a:rPr kumimoji="0" lang="en-US" altLang="zh-CN" sz="3600" b="0" i="0" u="none" strike="noStrike" kern="1200" cap="none" spc="0" normalizeH="0" baseline="0" noProof="0">
                <a:ln>
                  <a:noFill/>
                </a:ln>
                <a:solidFill>
                  <a:prstClr val="white"/>
                </a:solidFill>
                <a:effectLst/>
                <a:uLnTx/>
                <a:uFillTx/>
                <a:cs typeface="+mn-ea"/>
                <a:sym typeface="+mn-lt"/>
              </a:rPr>
              <a:t>The tittle/ text</a:t>
            </a:r>
            <a:endParaRPr kumimoji="0" lang="en-US" altLang="zh-CN" sz="3600" b="0" i="0" u="none" strike="noStrike" kern="1200" cap="none" spc="0" normalizeH="0" baseline="0" noProof="0">
              <a:ln>
                <a:noFill/>
              </a:ln>
              <a:solidFill>
                <a:prstClr val="white"/>
              </a:solidFill>
              <a:effectLst/>
              <a:uLnTx/>
              <a:uFillTx/>
              <a:cs typeface="+mn-ea"/>
              <a:sym typeface="+mn-lt"/>
            </a:endParaRPr>
          </a:p>
        </p:txBody>
      </p:sp>
      <p:sp>
        <p:nvSpPr>
          <p:cNvPr id="20" name="更多与光设计作品请访问：https://www.docer.com/works?userid=1214122538_9"/>
          <p:cNvSpPr/>
          <p:nvPr/>
        </p:nvSpPr>
        <p:spPr>
          <a:xfrm>
            <a:off x="891334" y="2372425"/>
            <a:ext cx="4465327" cy="462050"/>
          </a:xfrm>
          <a:prstGeom prst="rect">
            <a:avLst/>
          </a:prstGeom>
        </p:spPr>
        <p:txBody>
          <a:bodyPr wrap="square" lIns="0" tIns="0" rIns="0" bIns="0">
            <a:spAutoFit/>
          </a:bodyPr>
          <a:lstStyle/>
          <a:p>
            <a:pPr algn="just" defTabSz="457200">
              <a:lnSpc>
                <a:spcPct val="150000"/>
              </a:lnSpc>
            </a:pPr>
            <a:r>
              <a:rPr lang="en-US" altLang="zh-CN" sz="1050">
                <a:solidFill>
                  <a:schemeClr val="bg1"/>
                </a:solidFill>
                <a:cs typeface="+mn-ea"/>
                <a:sym typeface="+mn-lt"/>
              </a:rPr>
              <a:t>elementum ipsum quibusdam ligula lorem necessitatibus tincidunt accusamus alias maiores possimus sun</a:t>
            </a:r>
            <a:endParaRPr lang="en-ID" altLang="zh-CN" sz="1050" dirty="0">
              <a:solidFill>
                <a:schemeClr val="bg1"/>
              </a:solidFill>
              <a:cs typeface="+mn-ea"/>
              <a:sym typeface="+mn-lt"/>
            </a:endParaRPr>
          </a:p>
        </p:txBody>
      </p:sp>
      <p:sp>
        <p:nvSpPr>
          <p:cNvPr id="21" name="更多与光设计作品请访问：https://www.docer.com/works?userid=1214122538_10"/>
          <p:cNvSpPr txBox="1"/>
          <p:nvPr/>
        </p:nvSpPr>
        <p:spPr>
          <a:xfrm>
            <a:off x="316006" y="261649"/>
            <a:ext cx="2266826" cy="200055"/>
          </a:xfrm>
          <a:prstGeom prst="rect">
            <a:avLst/>
          </a:prstGeom>
          <a:noFill/>
        </p:spPr>
        <p:txBody>
          <a:bodyPr>
            <a:spAutoFit/>
          </a:bodyPr>
          <a:lstStyle/>
          <a:p>
            <a:pPr defTabSz="914400">
              <a:defRPr/>
            </a:pPr>
            <a:r>
              <a:rPr lang="en-US" sz="700">
                <a:solidFill>
                  <a:schemeClr val="bg1"/>
                </a:solidFill>
                <a:cs typeface="+mn-ea"/>
                <a:sym typeface="+mn-lt"/>
              </a:rPr>
              <a:t>LOOKBOOK 21</a:t>
            </a:r>
            <a:endParaRPr lang="en-US" sz="700" dirty="0">
              <a:solidFill>
                <a:schemeClr val="bg1"/>
              </a:solidFill>
              <a:cs typeface="+mn-ea"/>
              <a:sym typeface="+mn-lt"/>
            </a:endParaRPr>
          </a:p>
        </p:txBody>
      </p:sp>
      <p:sp>
        <p:nvSpPr>
          <p:cNvPr id="22" name="更多与光设计作品请访问：https://www.docer.com/works?userid=1214122538_11"/>
          <p:cNvSpPr txBox="1"/>
          <p:nvPr/>
        </p:nvSpPr>
        <p:spPr>
          <a:xfrm>
            <a:off x="9681751" y="414049"/>
            <a:ext cx="2266826" cy="200055"/>
          </a:xfrm>
          <a:prstGeom prst="rect">
            <a:avLst/>
          </a:prstGeom>
          <a:noFill/>
        </p:spPr>
        <p:txBody>
          <a:bodyPr>
            <a:spAutoFit/>
          </a:bodyPr>
          <a:lstStyle/>
          <a:p>
            <a:pPr algn="r" defTabSz="914400">
              <a:defRPr/>
            </a:pPr>
            <a:r>
              <a:rPr lang="en-US" sz="700">
                <a:solidFill>
                  <a:schemeClr val="bg1"/>
                </a:solidFill>
                <a:cs typeface="+mn-ea"/>
                <a:sym typeface="+mn-lt"/>
              </a:rPr>
              <a:t>PHOTOS</a:t>
            </a:r>
            <a:endParaRPr lang="en-US" sz="700" dirty="0">
              <a:solidFill>
                <a:schemeClr val="bg1"/>
              </a:solidFill>
              <a:cs typeface="+mn-ea"/>
              <a:sym typeface="+mn-lt"/>
            </a:endParaRPr>
          </a:p>
        </p:txBody>
      </p:sp>
      <p:sp>
        <p:nvSpPr>
          <p:cNvPr id="23" name="更多与光设计作品请访问：https://www.docer.com/works?userid=1214122538_12"/>
          <p:cNvSpPr txBox="1"/>
          <p:nvPr/>
        </p:nvSpPr>
        <p:spPr>
          <a:xfrm>
            <a:off x="7124429" y="414049"/>
            <a:ext cx="2266826" cy="200055"/>
          </a:xfrm>
          <a:prstGeom prst="rect">
            <a:avLst/>
          </a:prstGeom>
          <a:noFill/>
        </p:spPr>
        <p:txBody>
          <a:bodyPr>
            <a:spAutoFit/>
          </a:bodyPr>
          <a:lstStyle/>
          <a:p>
            <a:pPr algn="ctr" defTabSz="914400">
              <a:defRPr/>
            </a:pPr>
            <a:r>
              <a:rPr lang="en-US" sz="700">
                <a:solidFill>
                  <a:schemeClr val="bg1"/>
                </a:solidFill>
                <a:cs typeface="+mn-ea"/>
                <a:sym typeface="+mn-lt"/>
              </a:rPr>
              <a:t>DESIGN STYLE</a:t>
            </a:r>
            <a:endParaRPr lang="en-US" sz="700" dirty="0">
              <a:solidFill>
                <a:schemeClr val="bg1"/>
              </a:solidFill>
              <a:cs typeface="+mn-ea"/>
              <a:sym typeface="+mn-lt"/>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更多与光设计作品请访问：https://www.docer.com/works?userid=1214122538_1"/>
          <p:cNvSpPr/>
          <p:nvPr/>
        </p:nvSpPr>
        <p:spPr>
          <a:xfrm>
            <a:off x="1" y="1"/>
            <a:ext cx="6095999" cy="6858000"/>
          </a:xfrm>
          <a:prstGeom prst="rect">
            <a:avLst/>
          </a:prstGeom>
          <a:solidFill>
            <a:srgbClr val="6F81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ID" sz="1800" b="1" i="0" u="none" strike="noStrike" kern="1200" cap="none" spc="0" normalizeH="0" baseline="0" noProof="0" dirty="0">
              <a:ln>
                <a:noFill/>
              </a:ln>
              <a:solidFill>
                <a:prstClr val="white"/>
              </a:solidFill>
              <a:effectLst/>
              <a:uLnTx/>
              <a:uFillTx/>
              <a:cs typeface="+mn-ea"/>
              <a:sym typeface="+mn-lt"/>
            </a:endParaRPr>
          </a:p>
        </p:txBody>
      </p:sp>
      <p:sp>
        <p:nvSpPr>
          <p:cNvPr id="25" name="更多与光设计作品请访问：https://www.docer.com/works?userid=1214122538_2"/>
          <p:cNvSpPr/>
          <p:nvPr/>
        </p:nvSpPr>
        <p:spPr>
          <a:xfrm>
            <a:off x="6096000" y="0"/>
            <a:ext cx="6096000" cy="6858000"/>
          </a:xfrm>
          <a:prstGeom prst="rect">
            <a:avLst/>
          </a:prstGeom>
          <a:solidFill>
            <a:srgbClr val="CBC6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1" i="0" u="none" strike="noStrike" kern="1200" cap="none" spc="0" normalizeH="0" baseline="0" noProof="0">
              <a:ln>
                <a:noFill/>
              </a:ln>
              <a:solidFill>
                <a:prstClr val="white"/>
              </a:solidFill>
              <a:effectLst/>
              <a:uLnTx/>
              <a:uFillTx/>
              <a:cs typeface="+mn-ea"/>
              <a:sym typeface="+mn-lt"/>
            </a:endParaRPr>
          </a:p>
        </p:txBody>
      </p:sp>
      <p:sp>
        <p:nvSpPr>
          <p:cNvPr id="26" name="更多与光设计作品请访问：https://www.docer.com/works?userid=1214122538_3"/>
          <p:cNvSpPr txBox="1"/>
          <p:nvPr/>
        </p:nvSpPr>
        <p:spPr>
          <a:xfrm rot="5400000">
            <a:off x="3524289" y="4158320"/>
            <a:ext cx="4305064" cy="357697"/>
          </a:xfrm>
          <a:prstGeom prst="rect">
            <a:avLst/>
          </a:prstGeom>
        </p:spPr>
        <p:txBody>
          <a:bodyPr/>
          <a:lstStyle>
            <a:lvl1pPr marL="342900" indent="-342900" algn="l" defTabSz="1371600" rtl="0" eaLnBrk="1" latinLnBrk="0" hangingPunct="1">
              <a:lnSpc>
                <a:spcPct val="90000"/>
              </a:lnSpc>
              <a:spcBef>
                <a:spcPts val="1500"/>
              </a:spcBef>
              <a:buFont typeface="Arial" panose="020B0604020202020204" pitchFamily="34" charset="0"/>
              <a:buChar char="•"/>
              <a:defRPr sz="42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pPr marL="0" indent="0" defTabSz="914400">
              <a:spcBef>
                <a:spcPts val="1000"/>
              </a:spcBef>
              <a:buNone/>
              <a:defRPr/>
            </a:pPr>
            <a:r>
              <a:rPr lang="en-US" sz="2000" spc="200" dirty="0">
                <a:solidFill>
                  <a:schemeClr val="bg1"/>
                </a:solidFill>
                <a:cs typeface="+mn-ea"/>
                <a:sym typeface="+mn-lt"/>
              </a:rPr>
              <a:t>Hello welcome new template</a:t>
            </a:r>
            <a:endParaRPr lang="en-US" sz="2000" spc="200" dirty="0">
              <a:solidFill>
                <a:schemeClr val="bg1"/>
              </a:solidFill>
              <a:cs typeface="+mn-ea"/>
              <a:sym typeface="+mn-lt"/>
            </a:endParaRPr>
          </a:p>
        </p:txBody>
      </p:sp>
      <p:pic>
        <p:nvPicPr>
          <p:cNvPr id="27" name="更多与光设计作品请访问：https://www.docer.com/works?userid=1214122538_4"/>
          <p:cNvPicPr>
            <a:picLocks noChangeAspect="1"/>
          </p:cNvPicPr>
          <p:nvPr/>
        </p:nvPicPr>
        <p:blipFill>
          <a:blip r:embed="rId1">
            <a:extLst>
              <a:ext uri="{28A0092B-C50C-407E-A947-70E740481C1C}">
                <a14:useLocalDpi xmlns:a14="http://schemas.microsoft.com/office/drawing/2010/main" val="0"/>
              </a:ext>
            </a:extLst>
          </a:blip>
          <a:srcRect l="21429" r="21429"/>
          <a:stretch>
            <a:fillRect/>
          </a:stretch>
        </p:blipFill>
        <p:spPr bwMode="auto">
          <a:xfrm>
            <a:off x="1543300" y="1028831"/>
            <a:ext cx="2057287" cy="2400169"/>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更多与光设计作品请访问：https://www.docer.com/works?userid=1214122538_5"/>
          <p:cNvPicPr>
            <a:picLocks noChangeAspect="1"/>
          </p:cNvPicPr>
          <p:nvPr/>
        </p:nvPicPr>
        <p:blipFill>
          <a:blip r:embed="rId2">
            <a:extLst>
              <a:ext uri="{28A0092B-C50C-407E-A947-70E740481C1C}">
                <a14:useLocalDpi xmlns:a14="http://schemas.microsoft.com/office/drawing/2010/main" val="0"/>
              </a:ext>
            </a:extLst>
          </a:blip>
          <a:srcRect t="10522" b="10522"/>
          <a:stretch>
            <a:fillRect/>
          </a:stretch>
        </p:blipFill>
        <p:spPr bwMode="auto">
          <a:xfrm>
            <a:off x="7719588" y="2552700"/>
            <a:ext cx="3067050" cy="43053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9" name="更多与光设计作品请访问：https://www.docer.com/works?userid=1214122538_6"/>
          <p:cNvCxnSpPr/>
          <p:nvPr/>
        </p:nvCxnSpPr>
        <p:spPr>
          <a:xfrm>
            <a:off x="8087009" y="3459732"/>
            <a:ext cx="1529781" cy="102523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0" name="更多与光设计作品请访问：https://www.docer.com/works?userid=1214122538_7"/>
          <p:cNvSpPr txBox="1"/>
          <p:nvPr/>
        </p:nvSpPr>
        <p:spPr>
          <a:xfrm>
            <a:off x="770914" y="4417948"/>
            <a:ext cx="4983887" cy="462371"/>
          </a:xfrm>
          <a:prstGeom prst="rect">
            <a:avLst/>
          </a:prstGeom>
          <a:noFill/>
          <a:ln>
            <a:noFill/>
          </a:ln>
        </p:spPr>
        <p:txBody>
          <a:bodyPr wrap="square" lIns="0" tIns="0" rIns="0" bIns="0" rtlCol="0" anchor="ctr" anchorCtr="0">
            <a:spAutoFit/>
          </a:bodyPr>
          <a:lstStyle/>
          <a:p>
            <a:pPr marL="0" marR="0" lvl="0" indent="0" algn="l" defTabSz="228600" rtl="0" eaLnBrk="1" fontAlgn="auto" latinLnBrk="0" hangingPunct="1">
              <a:lnSpc>
                <a:spcPct val="80000"/>
              </a:lnSpc>
              <a:spcBef>
                <a:spcPts val="0"/>
              </a:spcBef>
              <a:spcAft>
                <a:spcPts val="0"/>
              </a:spcAft>
              <a:buClrTx/>
              <a:buSzTx/>
              <a:buFontTx/>
              <a:buNone/>
              <a:defRPr/>
            </a:pPr>
            <a:r>
              <a:rPr kumimoji="0" lang="en-US" altLang="zh-CN" sz="3600" b="0" i="0" u="none" strike="noStrike" kern="1200" cap="none" spc="0" normalizeH="0" baseline="0" noProof="0">
                <a:ln>
                  <a:noFill/>
                </a:ln>
                <a:solidFill>
                  <a:prstClr val="white"/>
                </a:solidFill>
                <a:effectLst/>
                <a:uLnTx/>
                <a:uFillTx/>
                <a:cs typeface="+mn-ea"/>
                <a:sym typeface="+mn-lt"/>
              </a:rPr>
              <a:t>The tittle/ text</a:t>
            </a:r>
            <a:endParaRPr kumimoji="0" lang="en-US" altLang="zh-CN" sz="3600" b="0" i="0" u="none" strike="noStrike" kern="1200" cap="none" spc="0" normalizeH="0" baseline="0" noProof="0">
              <a:ln>
                <a:noFill/>
              </a:ln>
              <a:solidFill>
                <a:prstClr val="white"/>
              </a:solidFill>
              <a:effectLst/>
              <a:uLnTx/>
              <a:uFillTx/>
              <a:cs typeface="+mn-ea"/>
              <a:sym typeface="+mn-lt"/>
            </a:endParaRPr>
          </a:p>
        </p:txBody>
      </p:sp>
      <p:sp>
        <p:nvSpPr>
          <p:cNvPr id="31" name="更多与光设计作品请访问：https://www.docer.com/works?userid=1214122538_8"/>
          <p:cNvSpPr/>
          <p:nvPr/>
        </p:nvSpPr>
        <p:spPr>
          <a:xfrm>
            <a:off x="6962404" y="1675234"/>
            <a:ext cx="4465327" cy="396070"/>
          </a:xfrm>
          <a:prstGeom prst="rect">
            <a:avLst/>
          </a:prstGeom>
        </p:spPr>
        <p:txBody>
          <a:bodyPr wrap="square" lIns="0" tIns="0" rIns="0" bIns="0">
            <a:spAutoFit/>
          </a:bodyPr>
          <a:lstStyle/>
          <a:p>
            <a:pPr algn="just" defTabSz="457200">
              <a:lnSpc>
                <a:spcPct val="150000"/>
              </a:lnSpc>
            </a:pPr>
            <a:r>
              <a:rPr lang="en-US" altLang="zh-CN" sz="900">
                <a:solidFill>
                  <a:schemeClr val="bg1"/>
                </a:solidFill>
                <a:cs typeface="+mn-ea"/>
                <a:sym typeface="+mn-lt"/>
              </a:rPr>
              <a:t>elementum ipsum quibusdam ligula lorem necessitatibus tincidunt accusamus alias maiores possimus sun</a:t>
            </a:r>
            <a:endParaRPr lang="en-ID" altLang="zh-CN" sz="900" dirty="0">
              <a:solidFill>
                <a:schemeClr val="bg1"/>
              </a:solidFill>
              <a:cs typeface="+mn-ea"/>
              <a:sym typeface="+mn-lt"/>
            </a:endParaRPr>
          </a:p>
        </p:txBody>
      </p:sp>
      <p:sp>
        <p:nvSpPr>
          <p:cNvPr id="32" name="更多与光设计作品请访问：https://www.docer.com/works?userid=1214122538_9"/>
          <p:cNvSpPr>
            <a:spLocks noChangeArrowheads="1"/>
          </p:cNvSpPr>
          <p:nvPr/>
        </p:nvSpPr>
        <p:spPr bwMode="auto">
          <a:xfrm>
            <a:off x="736539" y="4880320"/>
            <a:ext cx="3656195" cy="8370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algn="just" defTabSz="457200">
              <a:lnSpc>
                <a:spcPct val="150000"/>
              </a:lnSpc>
            </a:pPr>
            <a:r>
              <a:rPr lang="en-US" altLang="zh-CN" sz="1000">
                <a:solidFill>
                  <a:schemeClr val="bg1"/>
                </a:solidFill>
                <a:latin typeface="+mn-lt"/>
                <a:cs typeface="+mn-ea"/>
                <a:sym typeface="+mn-lt"/>
              </a:rPr>
              <a:t>elementum ipsum quibusdam ligula lorem necessitatibus tincidunt accusamus alias maiores possimus sunelementum ipsum quibusdam ligula lorem necessitatibus tincidunt accusamus alias maiores possimus sun</a:t>
            </a:r>
            <a:endParaRPr lang="en-ID" altLang="zh-CN" sz="1000">
              <a:solidFill>
                <a:schemeClr val="bg1"/>
              </a:solidFill>
              <a:latin typeface="+mn-lt"/>
              <a:cs typeface="+mn-ea"/>
              <a:sym typeface="+mn-lt"/>
            </a:endParaRPr>
          </a:p>
        </p:txBody>
      </p:sp>
      <p:sp>
        <p:nvSpPr>
          <p:cNvPr id="33" name="更多与光设计作品请访问：https://www.docer.com/works?userid=1214122538_10"/>
          <p:cNvSpPr txBox="1"/>
          <p:nvPr/>
        </p:nvSpPr>
        <p:spPr>
          <a:xfrm>
            <a:off x="6750022" y="1021336"/>
            <a:ext cx="2673974" cy="653897"/>
          </a:xfrm>
          <a:prstGeom prst="rect">
            <a:avLst/>
          </a:prstGeom>
          <a:noFill/>
        </p:spPr>
        <p:txBody>
          <a:bodyPr wrap="square">
            <a:spAutoFit/>
          </a:bodyPr>
          <a:lstStyle/>
          <a:p>
            <a:pPr defTabSz="228600">
              <a:lnSpc>
                <a:spcPct val="80000"/>
              </a:lnSpc>
              <a:defRPr/>
            </a:pPr>
            <a:r>
              <a:rPr lang="en-US" sz="4400">
                <a:solidFill>
                  <a:prstClr val="white"/>
                </a:solidFill>
                <a:cs typeface="+mn-ea"/>
                <a:sym typeface="+mn-lt"/>
              </a:rPr>
              <a:t>Creative </a:t>
            </a:r>
            <a:endParaRPr lang="en-US" sz="4400" dirty="0">
              <a:solidFill>
                <a:prstClr val="white"/>
              </a:solidFill>
              <a:cs typeface="+mn-ea"/>
              <a:sym typeface="+mn-lt"/>
            </a:endParaRPr>
          </a:p>
        </p:txBody>
      </p:sp>
      <p:sp>
        <p:nvSpPr>
          <p:cNvPr id="34" name="更多与光设计作品请访问：https://www.docer.com/works?userid=1214122538_11"/>
          <p:cNvSpPr txBox="1"/>
          <p:nvPr/>
        </p:nvSpPr>
        <p:spPr>
          <a:xfrm>
            <a:off x="316006" y="261649"/>
            <a:ext cx="2266826" cy="200055"/>
          </a:xfrm>
          <a:prstGeom prst="rect">
            <a:avLst/>
          </a:prstGeom>
          <a:noFill/>
        </p:spPr>
        <p:txBody>
          <a:bodyPr>
            <a:spAutoFit/>
          </a:bodyPr>
          <a:lstStyle/>
          <a:p>
            <a:pPr defTabSz="914400">
              <a:defRPr/>
            </a:pPr>
            <a:r>
              <a:rPr lang="en-US" sz="700">
                <a:solidFill>
                  <a:schemeClr val="bg1"/>
                </a:solidFill>
                <a:cs typeface="+mn-ea"/>
                <a:sym typeface="+mn-lt"/>
              </a:rPr>
              <a:t>LOOKBOOK 21</a:t>
            </a:r>
            <a:endParaRPr lang="en-US" sz="700" dirty="0">
              <a:solidFill>
                <a:schemeClr val="bg1"/>
              </a:solidFill>
              <a:cs typeface="+mn-ea"/>
              <a:sym typeface="+mn-lt"/>
            </a:endParaRPr>
          </a:p>
        </p:txBody>
      </p:sp>
      <p:sp>
        <p:nvSpPr>
          <p:cNvPr id="35" name="更多与光设计作品请访问：https://www.docer.com/works?userid=1214122538_12"/>
          <p:cNvSpPr txBox="1"/>
          <p:nvPr/>
        </p:nvSpPr>
        <p:spPr>
          <a:xfrm>
            <a:off x="9681751" y="414049"/>
            <a:ext cx="2266826" cy="200055"/>
          </a:xfrm>
          <a:prstGeom prst="rect">
            <a:avLst/>
          </a:prstGeom>
          <a:noFill/>
        </p:spPr>
        <p:txBody>
          <a:bodyPr>
            <a:spAutoFit/>
          </a:bodyPr>
          <a:lstStyle/>
          <a:p>
            <a:pPr algn="r" defTabSz="914400">
              <a:defRPr/>
            </a:pPr>
            <a:r>
              <a:rPr lang="en-US" sz="700">
                <a:solidFill>
                  <a:schemeClr val="bg1"/>
                </a:solidFill>
                <a:cs typeface="+mn-ea"/>
                <a:sym typeface="+mn-lt"/>
              </a:rPr>
              <a:t>PHOTOS</a:t>
            </a:r>
            <a:endParaRPr lang="en-US" sz="700" dirty="0">
              <a:solidFill>
                <a:schemeClr val="bg1"/>
              </a:solidFill>
              <a:cs typeface="+mn-ea"/>
              <a:sym typeface="+mn-lt"/>
            </a:endParaRPr>
          </a:p>
        </p:txBody>
      </p:sp>
      <p:sp>
        <p:nvSpPr>
          <p:cNvPr id="36" name="更多与光设计作品请访问：https://www.docer.com/works?userid=1214122538_13"/>
          <p:cNvSpPr txBox="1"/>
          <p:nvPr/>
        </p:nvSpPr>
        <p:spPr>
          <a:xfrm>
            <a:off x="7124429" y="414049"/>
            <a:ext cx="2266826" cy="200055"/>
          </a:xfrm>
          <a:prstGeom prst="rect">
            <a:avLst/>
          </a:prstGeom>
          <a:noFill/>
        </p:spPr>
        <p:txBody>
          <a:bodyPr>
            <a:spAutoFit/>
          </a:bodyPr>
          <a:lstStyle/>
          <a:p>
            <a:pPr algn="ctr" defTabSz="914400">
              <a:defRPr/>
            </a:pPr>
            <a:r>
              <a:rPr lang="en-US" sz="700">
                <a:solidFill>
                  <a:schemeClr val="bg1"/>
                </a:solidFill>
                <a:cs typeface="+mn-ea"/>
                <a:sym typeface="+mn-lt"/>
              </a:rPr>
              <a:t>DESIGN STYLE</a:t>
            </a:r>
            <a:endParaRPr lang="en-US" sz="700" dirty="0">
              <a:solidFill>
                <a:schemeClr val="bg1"/>
              </a:solidFill>
              <a:cs typeface="+mn-ea"/>
              <a:sym typeface="+mn-lt"/>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更多与光设计作品请访问：https://www.docer.com/works?userid=1214122538_1"/>
          <p:cNvSpPr/>
          <p:nvPr/>
        </p:nvSpPr>
        <p:spPr>
          <a:xfrm>
            <a:off x="1" y="1"/>
            <a:ext cx="6095999" cy="6858000"/>
          </a:xfrm>
          <a:prstGeom prst="rect">
            <a:avLst/>
          </a:prstGeom>
          <a:solidFill>
            <a:srgbClr val="6F81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ID" sz="1800" b="0" i="0" u="none" strike="noStrike" kern="1200" cap="none" spc="0" normalizeH="0" baseline="0" noProof="0" dirty="0">
              <a:ln>
                <a:noFill/>
              </a:ln>
              <a:solidFill>
                <a:prstClr val="white"/>
              </a:solidFill>
              <a:effectLst/>
              <a:uLnTx/>
              <a:uFillTx/>
              <a:cs typeface="+mn-ea"/>
              <a:sym typeface="+mn-lt"/>
            </a:endParaRPr>
          </a:p>
        </p:txBody>
      </p:sp>
      <p:sp>
        <p:nvSpPr>
          <p:cNvPr id="30" name="更多与光设计作品请访问：https://www.docer.com/works?userid=1214122538_2"/>
          <p:cNvSpPr/>
          <p:nvPr/>
        </p:nvSpPr>
        <p:spPr>
          <a:xfrm>
            <a:off x="6096000" y="0"/>
            <a:ext cx="6096000" cy="6858000"/>
          </a:xfrm>
          <a:prstGeom prst="rect">
            <a:avLst/>
          </a:prstGeom>
          <a:solidFill>
            <a:srgbClr val="CBC6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pic>
        <p:nvPicPr>
          <p:cNvPr id="31" name="更多与光设计作品请访问：https://www.docer.com/works?userid=1214122538_3"/>
          <p:cNvPicPr>
            <a:picLocks noChangeAspect="1"/>
          </p:cNvPicPr>
          <p:nvPr/>
        </p:nvPicPr>
        <p:blipFill>
          <a:blip r:embed="rId1">
            <a:extLst>
              <a:ext uri="{28A0092B-C50C-407E-A947-70E740481C1C}">
                <a14:useLocalDpi xmlns:a14="http://schemas.microsoft.com/office/drawing/2010/main" val="0"/>
              </a:ext>
            </a:extLst>
          </a:blip>
          <a:srcRect l="2960" r="2960"/>
          <a:stretch>
            <a:fillRect/>
          </a:stretch>
        </p:blipFill>
        <p:spPr>
          <a:xfrm>
            <a:off x="1032817" y="887942"/>
            <a:ext cx="3976298" cy="2817652"/>
          </a:xfrm>
          <a:custGeom>
            <a:avLst/>
            <a:gdLst>
              <a:gd name="connsiteX0" fmla="*/ 0 w 4962938"/>
              <a:gd name="connsiteY0" fmla="*/ 0 h 3516797"/>
              <a:gd name="connsiteX1" fmla="*/ 4962938 w 4962938"/>
              <a:gd name="connsiteY1" fmla="*/ 0 h 3516797"/>
              <a:gd name="connsiteX2" fmla="*/ 4962938 w 4962938"/>
              <a:gd name="connsiteY2" fmla="*/ 3516797 h 3516797"/>
              <a:gd name="connsiteX3" fmla="*/ 0 w 4962938"/>
              <a:gd name="connsiteY3" fmla="*/ 3516797 h 3516797"/>
            </a:gdLst>
            <a:ahLst/>
            <a:cxnLst>
              <a:cxn ang="0">
                <a:pos x="connsiteX0" y="connsiteY0"/>
              </a:cxn>
              <a:cxn ang="0">
                <a:pos x="connsiteX1" y="connsiteY1"/>
              </a:cxn>
              <a:cxn ang="0">
                <a:pos x="connsiteX2" y="connsiteY2"/>
              </a:cxn>
              <a:cxn ang="0">
                <a:pos x="connsiteX3" y="connsiteY3"/>
              </a:cxn>
            </a:cxnLst>
            <a:rect l="l" t="t" r="r" b="b"/>
            <a:pathLst>
              <a:path w="4962938" h="3516797">
                <a:moveTo>
                  <a:pt x="0" y="0"/>
                </a:moveTo>
                <a:lnTo>
                  <a:pt x="4962938" y="0"/>
                </a:lnTo>
                <a:lnTo>
                  <a:pt x="4962938" y="3516797"/>
                </a:lnTo>
                <a:lnTo>
                  <a:pt x="0" y="3516797"/>
                </a:lnTo>
                <a:close/>
              </a:path>
            </a:pathLst>
          </a:custGeom>
        </p:spPr>
      </p:pic>
      <p:pic>
        <p:nvPicPr>
          <p:cNvPr id="32" name="更多与光设计作品请访问：https://www.docer.com/works?userid=1214122538_4"/>
          <p:cNvPicPr>
            <a:picLocks noChangeAspect="1"/>
          </p:cNvPicPr>
          <p:nvPr/>
        </p:nvPicPr>
        <p:blipFill>
          <a:blip r:embed="rId2">
            <a:extLst>
              <a:ext uri="{28A0092B-C50C-407E-A947-70E740481C1C}">
                <a14:useLocalDpi xmlns:a14="http://schemas.microsoft.com/office/drawing/2010/main" val="0"/>
              </a:ext>
            </a:extLst>
          </a:blip>
          <a:srcRect l="2960" r="2960"/>
          <a:stretch>
            <a:fillRect/>
          </a:stretch>
        </p:blipFill>
        <p:spPr>
          <a:xfrm>
            <a:off x="7182886" y="3152409"/>
            <a:ext cx="3976298" cy="2817652"/>
          </a:xfrm>
          <a:custGeom>
            <a:avLst/>
            <a:gdLst>
              <a:gd name="connsiteX0" fmla="*/ 0 w 4962938"/>
              <a:gd name="connsiteY0" fmla="*/ 0 h 3516797"/>
              <a:gd name="connsiteX1" fmla="*/ 4962938 w 4962938"/>
              <a:gd name="connsiteY1" fmla="*/ 0 h 3516797"/>
              <a:gd name="connsiteX2" fmla="*/ 4962938 w 4962938"/>
              <a:gd name="connsiteY2" fmla="*/ 3516797 h 3516797"/>
              <a:gd name="connsiteX3" fmla="*/ 0 w 4962938"/>
              <a:gd name="connsiteY3" fmla="*/ 3516797 h 3516797"/>
            </a:gdLst>
            <a:ahLst/>
            <a:cxnLst>
              <a:cxn ang="0">
                <a:pos x="connsiteX0" y="connsiteY0"/>
              </a:cxn>
              <a:cxn ang="0">
                <a:pos x="connsiteX1" y="connsiteY1"/>
              </a:cxn>
              <a:cxn ang="0">
                <a:pos x="connsiteX2" y="connsiteY2"/>
              </a:cxn>
              <a:cxn ang="0">
                <a:pos x="connsiteX3" y="connsiteY3"/>
              </a:cxn>
            </a:cxnLst>
            <a:rect l="l" t="t" r="r" b="b"/>
            <a:pathLst>
              <a:path w="4962938" h="3516797">
                <a:moveTo>
                  <a:pt x="0" y="0"/>
                </a:moveTo>
                <a:lnTo>
                  <a:pt x="4962938" y="0"/>
                </a:lnTo>
                <a:lnTo>
                  <a:pt x="4962938" y="3516797"/>
                </a:lnTo>
                <a:lnTo>
                  <a:pt x="0" y="3516797"/>
                </a:lnTo>
                <a:close/>
              </a:path>
            </a:pathLst>
          </a:custGeom>
        </p:spPr>
      </p:pic>
      <p:sp>
        <p:nvSpPr>
          <p:cNvPr id="33" name="更多与光设计作品请访问：https://www.docer.com/works?userid=1214122538_5"/>
          <p:cNvSpPr txBox="1"/>
          <p:nvPr/>
        </p:nvSpPr>
        <p:spPr>
          <a:xfrm>
            <a:off x="839584" y="4193720"/>
            <a:ext cx="4983887" cy="462371"/>
          </a:xfrm>
          <a:prstGeom prst="rect">
            <a:avLst/>
          </a:prstGeom>
          <a:noFill/>
          <a:ln>
            <a:noFill/>
          </a:ln>
        </p:spPr>
        <p:txBody>
          <a:bodyPr wrap="square" lIns="0" tIns="0" rIns="0" bIns="0" rtlCol="0" anchor="ctr" anchorCtr="0">
            <a:spAutoFit/>
          </a:bodyPr>
          <a:lstStyle/>
          <a:p>
            <a:pPr marL="0" marR="0" lvl="0" indent="0" defTabSz="228600" rtl="0" eaLnBrk="1" fontAlgn="auto" latinLnBrk="0" hangingPunct="1">
              <a:lnSpc>
                <a:spcPct val="80000"/>
              </a:lnSpc>
              <a:spcBef>
                <a:spcPts val="0"/>
              </a:spcBef>
              <a:spcAft>
                <a:spcPts val="0"/>
              </a:spcAft>
              <a:buClrTx/>
              <a:buSzTx/>
              <a:buFontTx/>
              <a:buNone/>
              <a:defRPr/>
            </a:pPr>
            <a:r>
              <a:rPr kumimoji="0" lang="en-US" altLang="zh-CN" sz="3600" b="0" i="0" u="none" strike="noStrike" kern="1200" cap="none" spc="0" normalizeH="0" baseline="0" noProof="0">
                <a:ln>
                  <a:noFill/>
                </a:ln>
                <a:solidFill>
                  <a:prstClr val="white"/>
                </a:solidFill>
                <a:effectLst/>
                <a:uLnTx/>
                <a:uFillTx/>
                <a:cs typeface="+mn-ea"/>
                <a:sym typeface="+mn-lt"/>
              </a:rPr>
              <a:t>The tittle/ text</a:t>
            </a:r>
            <a:endParaRPr kumimoji="0" lang="en-US" altLang="zh-CN" sz="3600" b="0" i="0" u="none" strike="noStrike" kern="1200" cap="none" spc="0" normalizeH="0" baseline="0" noProof="0">
              <a:ln>
                <a:noFill/>
              </a:ln>
              <a:solidFill>
                <a:prstClr val="white"/>
              </a:solidFill>
              <a:effectLst/>
              <a:uLnTx/>
              <a:uFillTx/>
              <a:cs typeface="+mn-ea"/>
              <a:sym typeface="+mn-lt"/>
            </a:endParaRPr>
          </a:p>
        </p:txBody>
      </p:sp>
      <p:sp>
        <p:nvSpPr>
          <p:cNvPr id="34" name="更多与光设计作品请访问：https://www.docer.com/works?userid=1214122538_6"/>
          <p:cNvSpPr txBox="1"/>
          <p:nvPr/>
        </p:nvSpPr>
        <p:spPr>
          <a:xfrm>
            <a:off x="6776649" y="1484792"/>
            <a:ext cx="4983887" cy="462371"/>
          </a:xfrm>
          <a:prstGeom prst="rect">
            <a:avLst/>
          </a:prstGeom>
          <a:noFill/>
          <a:ln>
            <a:noFill/>
          </a:ln>
        </p:spPr>
        <p:txBody>
          <a:bodyPr wrap="square" lIns="0" tIns="0" rIns="0" bIns="0" rtlCol="0" anchor="ctr" anchorCtr="0">
            <a:spAutoFit/>
          </a:bodyPr>
          <a:lstStyle/>
          <a:p>
            <a:pPr marL="0" marR="0" lvl="0" indent="0" algn="r" defTabSz="228600" rtl="0" eaLnBrk="1" fontAlgn="auto" latinLnBrk="0" hangingPunct="1">
              <a:lnSpc>
                <a:spcPct val="80000"/>
              </a:lnSpc>
              <a:spcBef>
                <a:spcPts val="0"/>
              </a:spcBef>
              <a:spcAft>
                <a:spcPts val="0"/>
              </a:spcAft>
              <a:buClrTx/>
              <a:buSzTx/>
              <a:buFontTx/>
              <a:buNone/>
              <a:defRPr/>
            </a:pPr>
            <a:r>
              <a:rPr kumimoji="0" lang="en-US" altLang="zh-CN" sz="3600" b="0" i="0" u="none" strike="noStrike" kern="1200" cap="none" spc="0" normalizeH="0" baseline="0" noProof="0">
                <a:ln>
                  <a:noFill/>
                </a:ln>
                <a:solidFill>
                  <a:prstClr val="white"/>
                </a:solidFill>
                <a:effectLst/>
                <a:uLnTx/>
                <a:uFillTx/>
                <a:cs typeface="+mn-ea"/>
                <a:sym typeface="+mn-lt"/>
              </a:rPr>
              <a:t>The tittle/ text</a:t>
            </a:r>
            <a:endParaRPr kumimoji="0" lang="en-US" altLang="zh-CN" sz="3600" b="0" i="0" u="none" strike="noStrike" kern="1200" cap="none" spc="0" normalizeH="0" baseline="0" noProof="0">
              <a:ln>
                <a:noFill/>
              </a:ln>
              <a:solidFill>
                <a:prstClr val="white"/>
              </a:solidFill>
              <a:effectLst/>
              <a:uLnTx/>
              <a:uFillTx/>
              <a:cs typeface="+mn-ea"/>
              <a:sym typeface="+mn-lt"/>
            </a:endParaRPr>
          </a:p>
        </p:txBody>
      </p:sp>
      <p:sp>
        <p:nvSpPr>
          <p:cNvPr id="35" name="更多与光设计作品请访问：https://www.docer.com/works?userid=1214122538_7"/>
          <p:cNvSpPr/>
          <p:nvPr/>
        </p:nvSpPr>
        <p:spPr>
          <a:xfrm>
            <a:off x="839584" y="4957328"/>
            <a:ext cx="4465327" cy="462050"/>
          </a:xfrm>
          <a:prstGeom prst="rect">
            <a:avLst/>
          </a:prstGeom>
        </p:spPr>
        <p:txBody>
          <a:bodyPr wrap="square" lIns="0" tIns="0" rIns="0" bIns="0">
            <a:spAutoFit/>
          </a:bodyPr>
          <a:lstStyle/>
          <a:p>
            <a:pPr algn="just" defTabSz="457200">
              <a:lnSpc>
                <a:spcPct val="150000"/>
              </a:lnSpc>
            </a:pPr>
            <a:r>
              <a:rPr lang="en-US" altLang="zh-CN" sz="1050">
                <a:solidFill>
                  <a:schemeClr val="bg1"/>
                </a:solidFill>
                <a:cs typeface="+mn-ea"/>
                <a:sym typeface="+mn-lt"/>
              </a:rPr>
              <a:t>elementum ipsum quibusdam ligula lorem necessitatibus tincidunt accusamus alias maiores possimus sun</a:t>
            </a:r>
            <a:endParaRPr lang="en-ID" altLang="zh-CN" sz="1050" dirty="0">
              <a:solidFill>
                <a:schemeClr val="bg1"/>
              </a:solidFill>
              <a:cs typeface="+mn-ea"/>
              <a:sym typeface="+mn-lt"/>
            </a:endParaRPr>
          </a:p>
        </p:txBody>
      </p:sp>
      <p:sp>
        <p:nvSpPr>
          <p:cNvPr id="36" name="更多与光设计作品请访问：https://www.docer.com/works?userid=1214122538_8"/>
          <p:cNvSpPr/>
          <p:nvPr/>
        </p:nvSpPr>
        <p:spPr>
          <a:xfrm>
            <a:off x="7295209" y="2024722"/>
            <a:ext cx="4465327" cy="462050"/>
          </a:xfrm>
          <a:prstGeom prst="rect">
            <a:avLst/>
          </a:prstGeom>
        </p:spPr>
        <p:txBody>
          <a:bodyPr wrap="square" lIns="0" tIns="0" rIns="0" bIns="0">
            <a:spAutoFit/>
          </a:bodyPr>
          <a:lstStyle/>
          <a:p>
            <a:pPr algn="r" defTabSz="457200">
              <a:lnSpc>
                <a:spcPct val="150000"/>
              </a:lnSpc>
            </a:pPr>
            <a:r>
              <a:rPr lang="en-US" altLang="zh-CN" sz="1050">
                <a:solidFill>
                  <a:schemeClr val="bg1"/>
                </a:solidFill>
                <a:cs typeface="+mn-ea"/>
                <a:sym typeface="+mn-lt"/>
              </a:rPr>
              <a:t>elementum ipsum quibusdam ligula lorem necessitatibus tincidunt accusamus alias maiores possimus sun</a:t>
            </a:r>
            <a:endParaRPr lang="en-ID" altLang="zh-CN" sz="1050" dirty="0">
              <a:solidFill>
                <a:schemeClr val="bg1"/>
              </a:solidFill>
              <a:cs typeface="+mn-ea"/>
              <a:sym typeface="+mn-lt"/>
            </a:endParaRPr>
          </a:p>
        </p:txBody>
      </p:sp>
      <p:sp>
        <p:nvSpPr>
          <p:cNvPr id="37" name="更多与光设计作品请访问：https://www.docer.com/works?userid=1214122538_9"/>
          <p:cNvSpPr txBox="1"/>
          <p:nvPr/>
        </p:nvSpPr>
        <p:spPr>
          <a:xfrm>
            <a:off x="316006" y="261649"/>
            <a:ext cx="2266826" cy="200055"/>
          </a:xfrm>
          <a:prstGeom prst="rect">
            <a:avLst/>
          </a:prstGeom>
          <a:noFill/>
        </p:spPr>
        <p:txBody>
          <a:bodyPr>
            <a:spAutoFit/>
          </a:bodyPr>
          <a:lstStyle/>
          <a:p>
            <a:pPr defTabSz="914400">
              <a:defRPr/>
            </a:pPr>
            <a:r>
              <a:rPr lang="en-US" sz="700">
                <a:solidFill>
                  <a:schemeClr val="bg1"/>
                </a:solidFill>
                <a:cs typeface="+mn-ea"/>
                <a:sym typeface="+mn-lt"/>
              </a:rPr>
              <a:t>LOOKBOOK 21</a:t>
            </a:r>
            <a:endParaRPr lang="en-US" sz="700" dirty="0">
              <a:solidFill>
                <a:schemeClr val="bg1"/>
              </a:solidFill>
              <a:cs typeface="+mn-ea"/>
              <a:sym typeface="+mn-lt"/>
            </a:endParaRPr>
          </a:p>
        </p:txBody>
      </p:sp>
      <p:sp>
        <p:nvSpPr>
          <p:cNvPr id="38" name="更多与光设计作品请访问：https://www.docer.com/works?userid=1214122538_10"/>
          <p:cNvSpPr txBox="1"/>
          <p:nvPr/>
        </p:nvSpPr>
        <p:spPr>
          <a:xfrm>
            <a:off x="9681751" y="414049"/>
            <a:ext cx="2266826" cy="200055"/>
          </a:xfrm>
          <a:prstGeom prst="rect">
            <a:avLst/>
          </a:prstGeom>
          <a:noFill/>
        </p:spPr>
        <p:txBody>
          <a:bodyPr>
            <a:spAutoFit/>
          </a:bodyPr>
          <a:lstStyle/>
          <a:p>
            <a:pPr algn="r" defTabSz="914400">
              <a:defRPr/>
            </a:pPr>
            <a:r>
              <a:rPr lang="en-US" sz="700">
                <a:solidFill>
                  <a:schemeClr val="bg1"/>
                </a:solidFill>
                <a:cs typeface="+mn-ea"/>
                <a:sym typeface="+mn-lt"/>
              </a:rPr>
              <a:t>PHOTOS</a:t>
            </a:r>
            <a:endParaRPr lang="en-US" sz="700" dirty="0">
              <a:solidFill>
                <a:schemeClr val="bg1"/>
              </a:solidFill>
              <a:cs typeface="+mn-ea"/>
              <a:sym typeface="+mn-lt"/>
            </a:endParaRPr>
          </a:p>
        </p:txBody>
      </p:sp>
      <p:sp>
        <p:nvSpPr>
          <p:cNvPr id="39" name="更多与光设计作品请访问：https://www.docer.com/works?userid=1214122538_11"/>
          <p:cNvSpPr txBox="1"/>
          <p:nvPr/>
        </p:nvSpPr>
        <p:spPr>
          <a:xfrm>
            <a:off x="7124429" y="414049"/>
            <a:ext cx="2266826" cy="200055"/>
          </a:xfrm>
          <a:prstGeom prst="rect">
            <a:avLst/>
          </a:prstGeom>
          <a:noFill/>
        </p:spPr>
        <p:txBody>
          <a:bodyPr>
            <a:spAutoFit/>
          </a:bodyPr>
          <a:lstStyle/>
          <a:p>
            <a:pPr algn="ctr" defTabSz="914400">
              <a:defRPr/>
            </a:pPr>
            <a:r>
              <a:rPr lang="en-US" sz="700">
                <a:solidFill>
                  <a:schemeClr val="bg1"/>
                </a:solidFill>
                <a:cs typeface="+mn-ea"/>
                <a:sym typeface="+mn-lt"/>
              </a:rPr>
              <a:t>DESIGN STYLE</a:t>
            </a:r>
            <a:endParaRPr lang="en-US" sz="700" dirty="0">
              <a:solidFill>
                <a:schemeClr val="bg1"/>
              </a:solidFill>
              <a:cs typeface="+mn-ea"/>
              <a:sym typeface="+mn-lt"/>
            </a:endParaRPr>
          </a:p>
        </p:txBody>
      </p:sp>
      <p:cxnSp>
        <p:nvCxnSpPr>
          <p:cNvPr id="40" name="更多与光设计作品请访问：https://www.docer.com/works?userid=1214122538_12"/>
          <p:cNvCxnSpPr/>
          <p:nvPr/>
        </p:nvCxnSpPr>
        <p:spPr>
          <a:xfrm flipH="1">
            <a:off x="1163533" y="1063232"/>
            <a:ext cx="1529781" cy="102523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更多与光设计作品请访问：https://www.docer.com/works?userid=1214122538_1"/>
          <p:cNvSpPr/>
          <p:nvPr/>
        </p:nvSpPr>
        <p:spPr>
          <a:xfrm>
            <a:off x="1" y="1"/>
            <a:ext cx="6095999" cy="6858000"/>
          </a:xfrm>
          <a:prstGeom prst="rect">
            <a:avLst/>
          </a:prstGeom>
          <a:solidFill>
            <a:srgbClr val="6F81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ID" sz="1800" b="0" i="0" u="none" strike="noStrike" kern="1200" cap="none" spc="0" normalizeH="0" baseline="0" noProof="0" dirty="0">
              <a:ln>
                <a:noFill/>
              </a:ln>
              <a:solidFill>
                <a:prstClr val="white"/>
              </a:solidFill>
              <a:effectLst/>
              <a:uLnTx/>
              <a:uFillTx/>
              <a:cs typeface="+mn-ea"/>
              <a:sym typeface="+mn-lt"/>
            </a:endParaRPr>
          </a:p>
        </p:txBody>
      </p:sp>
      <p:pic>
        <p:nvPicPr>
          <p:cNvPr id="22" name="更多与光设计作品请访问：https://www.docer.com/works?userid=1214122538_2" descr="图片包含 室内, 小, 木, 花&#10;&#10;描述已自动生成"/>
          <p:cNvPicPr>
            <a:picLocks noChangeAspect="1"/>
          </p:cNvPicPr>
          <p:nvPr/>
        </p:nvPicPr>
        <p:blipFill rotWithShape="1">
          <a:blip r:embed="rId1">
            <a:extLst>
              <a:ext uri="{28A0092B-C50C-407E-A947-70E740481C1C}">
                <a14:useLocalDpi xmlns:a14="http://schemas.microsoft.com/office/drawing/2010/main" val="0"/>
              </a:ext>
            </a:extLst>
          </a:blip>
          <a:srcRect t="12497" b="12497"/>
          <a:stretch>
            <a:fillRect/>
          </a:stretch>
        </p:blipFill>
        <p:spPr>
          <a:xfrm>
            <a:off x="6096000" y="0"/>
            <a:ext cx="6096001" cy="6858000"/>
          </a:xfrm>
          <a:prstGeom prst="rect">
            <a:avLst/>
          </a:prstGeom>
        </p:spPr>
      </p:pic>
      <p:pic>
        <p:nvPicPr>
          <p:cNvPr id="23" name="更多与光设计作品请访问：https://www.docer.com/works?userid=1214122538_3" descr="房间的摆设布局&#10;&#10;中度可信度描述已自动生成"/>
          <p:cNvPicPr>
            <a:picLocks noChangeAspect="1"/>
          </p:cNvPicPr>
          <p:nvPr/>
        </p:nvPicPr>
        <p:blipFill rotWithShape="1">
          <a:blip r:embed="rId2">
            <a:extLst>
              <a:ext uri="{28A0092B-C50C-407E-A947-70E740481C1C}">
                <a14:useLocalDpi xmlns:a14="http://schemas.microsoft.com/office/drawing/2010/main" val="0"/>
              </a:ext>
            </a:extLst>
          </a:blip>
          <a:srcRect t="4977" b="4977"/>
          <a:stretch>
            <a:fillRect/>
          </a:stretch>
        </p:blipFill>
        <p:spPr>
          <a:xfrm>
            <a:off x="1105927" y="1285103"/>
            <a:ext cx="3811375" cy="4287795"/>
          </a:xfrm>
          <a:prstGeom prst="rect">
            <a:avLst/>
          </a:prstGeom>
        </p:spPr>
      </p:pic>
      <p:sp>
        <p:nvSpPr>
          <p:cNvPr id="24" name="更多与光设计作品请访问：https://www.docer.com/works?userid=1214122538_4"/>
          <p:cNvSpPr txBox="1"/>
          <p:nvPr/>
        </p:nvSpPr>
        <p:spPr>
          <a:xfrm rot="5400000">
            <a:off x="5069114" y="3366368"/>
            <a:ext cx="827726" cy="159245"/>
          </a:xfrm>
          <a:prstGeom prst="rect">
            <a:avLst/>
          </a:prstGeom>
        </p:spPr>
        <p:txBody>
          <a:bodyPr/>
          <a:lstStyle>
            <a:lvl1pPr marL="152400" indent="-152400" algn="l" defTabSz="609600" rtl="0" eaLnBrk="1" latinLnBrk="0" hangingPunct="1">
              <a:lnSpc>
                <a:spcPct val="90000"/>
              </a:lnSpc>
              <a:spcBef>
                <a:spcPts val="665"/>
              </a:spcBef>
              <a:buFont typeface="Arial" panose="020B0604020202020204" pitchFamily="34" charset="0"/>
              <a:buChar char="•"/>
              <a:defRPr sz="1865" kern="1200">
                <a:solidFill>
                  <a:schemeClr val="tx1"/>
                </a:solidFill>
                <a:latin typeface="+mn-lt"/>
                <a:ea typeface="+mn-ea"/>
                <a:cs typeface="+mn-cs"/>
              </a:defRPr>
            </a:lvl1pPr>
            <a:lvl2pPr marL="457200" indent="-152400" algn="l" defTabSz="609600" rtl="0" eaLnBrk="1" latinLnBrk="0" hangingPunct="1">
              <a:lnSpc>
                <a:spcPct val="90000"/>
              </a:lnSpc>
              <a:spcBef>
                <a:spcPts val="335"/>
              </a:spcBef>
              <a:buFont typeface="Arial" panose="020B0604020202020204" pitchFamily="34" charset="0"/>
              <a:buChar char="•"/>
              <a:defRPr sz="1600" kern="1200">
                <a:solidFill>
                  <a:schemeClr val="tx1"/>
                </a:solidFill>
                <a:latin typeface="+mn-lt"/>
                <a:ea typeface="+mn-ea"/>
                <a:cs typeface="+mn-cs"/>
              </a:defRPr>
            </a:lvl2pPr>
            <a:lvl3pPr marL="762000" indent="-152400" algn="l" defTabSz="609600" rtl="0" eaLnBrk="1" latinLnBrk="0" hangingPunct="1">
              <a:lnSpc>
                <a:spcPct val="90000"/>
              </a:lnSpc>
              <a:spcBef>
                <a:spcPts val="335"/>
              </a:spcBef>
              <a:buFont typeface="Arial" panose="020B0604020202020204" pitchFamily="34" charset="0"/>
              <a:buChar char="•"/>
              <a:defRPr sz="1335" kern="1200">
                <a:solidFill>
                  <a:schemeClr val="tx1"/>
                </a:solidFill>
                <a:latin typeface="+mn-lt"/>
                <a:ea typeface="+mn-ea"/>
                <a:cs typeface="+mn-cs"/>
              </a:defRPr>
            </a:lvl3pPr>
            <a:lvl4pPr marL="1066800" indent="-152400" algn="l" defTabSz="609600" rtl="0" eaLnBrk="1" latinLnBrk="0" hangingPunct="1">
              <a:lnSpc>
                <a:spcPct val="90000"/>
              </a:lnSpc>
              <a:spcBef>
                <a:spcPts val="335"/>
              </a:spcBef>
              <a:buFont typeface="Arial" panose="020B0604020202020204" pitchFamily="34" charset="0"/>
              <a:buChar char="•"/>
              <a:defRPr sz="1200" kern="1200">
                <a:solidFill>
                  <a:schemeClr val="tx1"/>
                </a:solidFill>
                <a:latin typeface="+mn-lt"/>
                <a:ea typeface="+mn-ea"/>
                <a:cs typeface="+mn-cs"/>
              </a:defRPr>
            </a:lvl4pPr>
            <a:lvl5pPr marL="1371600" indent="-152400" algn="l" defTabSz="609600" rtl="0" eaLnBrk="1" latinLnBrk="0" hangingPunct="1">
              <a:lnSpc>
                <a:spcPct val="90000"/>
              </a:lnSpc>
              <a:spcBef>
                <a:spcPts val="335"/>
              </a:spcBef>
              <a:buFont typeface="Arial" panose="020B0604020202020204" pitchFamily="34" charset="0"/>
              <a:buChar char="•"/>
              <a:defRPr sz="1200" kern="1200">
                <a:solidFill>
                  <a:schemeClr val="tx1"/>
                </a:solidFill>
                <a:latin typeface="+mn-lt"/>
                <a:ea typeface="+mn-ea"/>
                <a:cs typeface="+mn-cs"/>
              </a:defRPr>
            </a:lvl5pPr>
            <a:lvl6pPr marL="1676400" indent="-152400" algn="l" defTabSz="609600" rtl="0" eaLnBrk="1" latinLnBrk="0" hangingPunct="1">
              <a:lnSpc>
                <a:spcPct val="90000"/>
              </a:lnSpc>
              <a:spcBef>
                <a:spcPts val="335"/>
              </a:spcBef>
              <a:buFont typeface="Arial" panose="020B0604020202020204" pitchFamily="34" charset="0"/>
              <a:buChar char="•"/>
              <a:defRPr sz="1200" kern="1200">
                <a:solidFill>
                  <a:schemeClr val="tx1"/>
                </a:solidFill>
                <a:latin typeface="+mn-lt"/>
                <a:ea typeface="+mn-ea"/>
                <a:cs typeface="+mn-cs"/>
              </a:defRPr>
            </a:lvl6pPr>
            <a:lvl7pPr marL="1981200" indent="-152400" algn="l" defTabSz="609600" rtl="0" eaLnBrk="1" latinLnBrk="0" hangingPunct="1">
              <a:lnSpc>
                <a:spcPct val="90000"/>
              </a:lnSpc>
              <a:spcBef>
                <a:spcPts val="335"/>
              </a:spcBef>
              <a:buFont typeface="Arial" panose="020B0604020202020204" pitchFamily="34" charset="0"/>
              <a:buChar char="•"/>
              <a:defRPr sz="1200" kern="1200">
                <a:solidFill>
                  <a:schemeClr val="tx1"/>
                </a:solidFill>
                <a:latin typeface="+mn-lt"/>
                <a:ea typeface="+mn-ea"/>
                <a:cs typeface="+mn-cs"/>
              </a:defRPr>
            </a:lvl7pPr>
            <a:lvl8pPr marL="2286000" indent="-152400" algn="l" defTabSz="609600" rtl="0" eaLnBrk="1" latinLnBrk="0" hangingPunct="1">
              <a:lnSpc>
                <a:spcPct val="90000"/>
              </a:lnSpc>
              <a:spcBef>
                <a:spcPts val="335"/>
              </a:spcBef>
              <a:buFont typeface="Arial" panose="020B0604020202020204" pitchFamily="34" charset="0"/>
              <a:buChar char="•"/>
              <a:defRPr sz="1200" kern="1200">
                <a:solidFill>
                  <a:schemeClr val="tx1"/>
                </a:solidFill>
                <a:latin typeface="+mn-lt"/>
                <a:ea typeface="+mn-ea"/>
                <a:cs typeface="+mn-cs"/>
              </a:defRPr>
            </a:lvl8pPr>
            <a:lvl9pPr marL="2590800" indent="-152400" algn="l" defTabSz="609600" rtl="0" eaLnBrk="1" latinLnBrk="0" hangingPunct="1">
              <a:lnSpc>
                <a:spcPct val="90000"/>
              </a:lnSpc>
              <a:spcBef>
                <a:spcPts val="335"/>
              </a:spcBef>
              <a:buFont typeface="Arial" panose="020B0604020202020204" pitchFamily="34" charset="0"/>
              <a:buChar char="•"/>
              <a:defRPr sz="1200" kern="1200">
                <a:solidFill>
                  <a:schemeClr val="tx1"/>
                </a:solidFill>
                <a:latin typeface="+mn-lt"/>
                <a:ea typeface="+mn-ea"/>
                <a:cs typeface="+mn-cs"/>
              </a:defRPr>
            </a:lvl9pPr>
          </a:lstStyle>
          <a:p>
            <a:pPr marL="0" indent="0" algn="dist">
              <a:buNone/>
            </a:pPr>
            <a:r>
              <a:rPr lang="en-US" sz="1200">
                <a:solidFill>
                  <a:srgbClr val="C6E2CF"/>
                </a:solidFill>
                <a:cs typeface="+mn-ea"/>
                <a:sym typeface="+mn-lt"/>
              </a:rPr>
              <a:t>2029</a:t>
            </a:r>
            <a:endParaRPr lang="en-GB" sz="1200" dirty="0">
              <a:solidFill>
                <a:srgbClr val="C6E2CF"/>
              </a:solidFill>
              <a:cs typeface="+mn-ea"/>
              <a:sym typeface="+mn-lt"/>
            </a:endParaRPr>
          </a:p>
        </p:txBody>
      </p:sp>
      <p:cxnSp>
        <p:nvCxnSpPr>
          <p:cNvPr id="26" name="更多与光设计作品请访问：https://www.docer.com/works?userid=1214122538_5"/>
          <p:cNvCxnSpPr/>
          <p:nvPr/>
        </p:nvCxnSpPr>
        <p:spPr>
          <a:xfrm>
            <a:off x="7086600" y="3976969"/>
            <a:ext cx="3836089" cy="0"/>
          </a:xfrm>
          <a:prstGeom prst="line">
            <a:avLst/>
          </a:prstGeom>
          <a:ln w="57150">
            <a:solidFill>
              <a:srgbClr val="E3E2DD"/>
            </a:solidFill>
          </a:ln>
        </p:spPr>
        <p:style>
          <a:lnRef idx="1">
            <a:schemeClr val="accent1"/>
          </a:lnRef>
          <a:fillRef idx="0">
            <a:schemeClr val="accent1"/>
          </a:fillRef>
          <a:effectRef idx="0">
            <a:schemeClr val="accent1"/>
          </a:effectRef>
          <a:fontRef idx="minor">
            <a:schemeClr val="tx1"/>
          </a:fontRef>
        </p:style>
      </p:cxnSp>
      <p:sp>
        <p:nvSpPr>
          <p:cNvPr id="28" name="更多与光设计作品请访问：https://www.docer.com/works?userid=1214122538_6"/>
          <p:cNvSpPr txBox="1"/>
          <p:nvPr/>
        </p:nvSpPr>
        <p:spPr>
          <a:xfrm>
            <a:off x="9529351" y="375949"/>
            <a:ext cx="2266826" cy="200055"/>
          </a:xfrm>
          <a:prstGeom prst="rect">
            <a:avLst/>
          </a:prstGeom>
          <a:noFill/>
        </p:spPr>
        <p:txBody>
          <a:bodyPr>
            <a:spAutoFit/>
          </a:bodyPr>
          <a:lstStyle/>
          <a:p>
            <a:pPr algn="r" defTabSz="914400">
              <a:defRPr/>
            </a:pPr>
            <a:r>
              <a:rPr lang="en-US" sz="700">
                <a:solidFill>
                  <a:schemeClr val="bg1"/>
                </a:solidFill>
                <a:cs typeface="+mn-ea"/>
                <a:sym typeface="+mn-lt"/>
              </a:rPr>
              <a:t>PHOTOS</a:t>
            </a:r>
            <a:endParaRPr lang="en-US" sz="700" dirty="0">
              <a:solidFill>
                <a:schemeClr val="bg1"/>
              </a:solidFill>
              <a:cs typeface="+mn-ea"/>
              <a:sym typeface="+mn-lt"/>
            </a:endParaRPr>
          </a:p>
        </p:txBody>
      </p:sp>
      <p:sp>
        <p:nvSpPr>
          <p:cNvPr id="29" name="更多与光设计作品请访问：https://www.docer.com/works?userid=1214122538_7"/>
          <p:cNvSpPr txBox="1"/>
          <p:nvPr/>
        </p:nvSpPr>
        <p:spPr>
          <a:xfrm>
            <a:off x="6972029" y="375949"/>
            <a:ext cx="2266826" cy="200055"/>
          </a:xfrm>
          <a:prstGeom prst="rect">
            <a:avLst/>
          </a:prstGeom>
          <a:noFill/>
        </p:spPr>
        <p:txBody>
          <a:bodyPr>
            <a:spAutoFit/>
          </a:bodyPr>
          <a:lstStyle/>
          <a:p>
            <a:pPr algn="ctr" defTabSz="914400">
              <a:defRPr/>
            </a:pPr>
            <a:r>
              <a:rPr lang="en-US" sz="700">
                <a:solidFill>
                  <a:schemeClr val="bg1"/>
                </a:solidFill>
                <a:cs typeface="+mn-ea"/>
                <a:sym typeface="+mn-lt"/>
              </a:rPr>
              <a:t>DESIGN STYLE</a:t>
            </a:r>
            <a:endParaRPr lang="en-US" sz="700" dirty="0">
              <a:solidFill>
                <a:schemeClr val="bg1"/>
              </a:solidFill>
              <a:cs typeface="+mn-ea"/>
              <a:sym typeface="+mn-lt"/>
            </a:endParaRPr>
          </a:p>
        </p:txBody>
      </p:sp>
      <p:sp>
        <p:nvSpPr>
          <p:cNvPr id="31" name="更多与光设计作品请访问：https://www.docer.com/works?userid=1214122538_8"/>
          <p:cNvSpPr txBox="1"/>
          <p:nvPr/>
        </p:nvSpPr>
        <p:spPr>
          <a:xfrm>
            <a:off x="316006" y="375949"/>
            <a:ext cx="2266826" cy="200055"/>
          </a:xfrm>
          <a:prstGeom prst="rect">
            <a:avLst/>
          </a:prstGeom>
          <a:noFill/>
        </p:spPr>
        <p:txBody>
          <a:bodyPr>
            <a:spAutoFit/>
          </a:bodyPr>
          <a:lstStyle/>
          <a:p>
            <a:pPr defTabSz="914400">
              <a:defRPr/>
            </a:pPr>
            <a:r>
              <a:rPr lang="en-US" sz="700">
                <a:solidFill>
                  <a:schemeClr val="bg1"/>
                </a:solidFill>
                <a:cs typeface="+mn-ea"/>
                <a:sym typeface="+mn-lt"/>
              </a:rPr>
              <a:t>LOOKBOOK 21</a:t>
            </a:r>
            <a:endParaRPr lang="en-US" sz="700" dirty="0">
              <a:solidFill>
                <a:schemeClr val="bg1"/>
              </a:solidFill>
              <a:cs typeface="+mn-ea"/>
              <a:sym typeface="+mn-lt"/>
            </a:endParaRPr>
          </a:p>
        </p:txBody>
      </p:sp>
      <p:sp>
        <p:nvSpPr>
          <p:cNvPr id="32" name="更多与光设计作品请访问：https://www.docer.com/works?userid=1214122538_9"/>
          <p:cNvSpPr txBox="1"/>
          <p:nvPr/>
        </p:nvSpPr>
        <p:spPr>
          <a:xfrm>
            <a:off x="7023325" y="2125165"/>
            <a:ext cx="3814528" cy="1323439"/>
          </a:xfrm>
          <a:prstGeom prst="rect">
            <a:avLst/>
          </a:prstGeom>
          <a:noFill/>
        </p:spPr>
        <p:txBody>
          <a:bodyPr wrap="square">
            <a:spAutoFit/>
          </a:bodyPr>
          <a:lstStyle/>
          <a:p>
            <a:pPr algn="ctr"/>
            <a:r>
              <a:rPr lang="en-US" altLang="zh-CN" sz="8000">
                <a:solidFill>
                  <a:srgbClr val="E6E6E6"/>
                </a:solidFill>
                <a:cs typeface="+mn-ea"/>
                <a:sym typeface="+mn-lt"/>
              </a:rPr>
              <a:t>Thanks</a:t>
            </a:r>
            <a:endParaRPr lang="en-GB" altLang="zh-CN" sz="8000" dirty="0">
              <a:solidFill>
                <a:srgbClr val="E6E6E6"/>
              </a:solidFill>
              <a:cs typeface="+mn-ea"/>
              <a:sym typeface="+mn-lt"/>
            </a:endParaRPr>
          </a:p>
        </p:txBody>
      </p:sp>
      <p:sp>
        <p:nvSpPr>
          <p:cNvPr id="33" name="更多与光设计作品请访问：https://www.docer.com/works?userid=1214122538_10"/>
          <p:cNvSpPr txBox="1"/>
          <p:nvPr/>
        </p:nvSpPr>
        <p:spPr>
          <a:xfrm>
            <a:off x="9749164" y="5137376"/>
            <a:ext cx="1718936" cy="1077218"/>
          </a:xfrm>
          <a:prstGeom prst="rect">
            <a:avLst/>
          </a:prstGeom>
          <a:noFill/>
        </p:spPr>
        <p:txBody>
          <a:bodyPr wrap="square">
            <a:spAutoFit/>
          </a:bodyPr>
          <a:lstStyle/>
          <a:p>
            <a:r>
              <a:rPr lang="en-US" altLang="zh-CN" sz="1600">
                <a:solidFill>
                  <a:srgbClr val="E3E2DD"/>
                </a:solidFill>
                <a:cs typeface="+mn-ea"/>
                <a:sym typeface="+mn-lt"/>
              </a:rPr>
              <a:t>A Modern Corporate</a:t>
            </a:r>
            <a:endParaRPr lang="en-US" altLang="zh-CN" sz="1600">
              <a:solidFill>
                <a:srgbClr val="E3E2DD"/>
              </a:solidFill>
              <a:cs typeface="+mn-ea"/>
              <a:sym typeface="+mn-lt"/>
            </a:endParaRPr>
          </a:p>
          <a:p>
            <a:r>
              <a:rPr lang="en-US" altLang="zh-CN" sz="1600">
                <a:solidFill>
                  <a:srgbClr val="E3E2DD"/>
                </a:solidFill>
                <a:cs typeface="+mn-ea"/>
                <a:sym typeface="+mn-lt"/>
              </a:rPr>
              <a:t> Business Presentation</a:t>
            </a:r>
            <a:endParaRPr lang="en-GB" altLang="zh-CN" sz="1600" dirty="0">
              <a:solidFill>
                <a:srgbClr val="E3E2DD"/>
              </a:solidFill>
              <a:cs typeface="+mn-ea"/>
              <a:sym typeface="+mn-lt"/>
            </a:endParaRPr>
          </a:p>
        </p:txBody>
      </p:sp>
      <p:sp>
        <p:nvSpPr>
          <p:cNvPr id="34" name="更多与光设计作品请访问：https://www.docer.com/works?userid=1214122538_11"/>
          <p:cNvSpPr txBox="1"/>
          <p:nvPr/>
        </p:nvSpPr>
        <p:spPr>
          <a:xfrm rot="5400000">
            <a:off x="-785564" y="3291930"/>
            <a:ext cx="2990852" cy="274144"/>
          </a:xfrm>
          <a:prstGeom prst="rect">
            <a:avLst/>
          </a:prstGeom>
        </p:spPr>
        <p:txBody>
          <a:bodyPr anchor="t"/>
          <a:lstStyle>
            <a:lvl1pPr marL="0" indent="-152400" algn="ctr" defTabSz="609600" rtl="0" eaLnBrk="1" latinLnBrk="0" hangingPunct="1">
              <a:lnSpc>
                <a:spcPct val="80000"/>
              </a:lnSpc>
              <a:spcBef>
                <a:spcPts val="665"/>
              </a:spcBef>
              <a:buFont typeface="Arial" panose="020B0604020202020204" pitchFamily="34" charset="0"/>
              <a:buNone/>
              <a:defRPr sz="1200" b="0" kern="1200" spc="400" baseline="0">
                <a:solidFill>
                  <a:schemeClr val="tx1"/>
                </a:solidFill>
                <a:latin typeface="Open Sans SemiBold" panose="020B0706030804020204" pitchFamily="34" charset="0"/>
                <a:ea typeface="Open Sans SemiBold" panose="020B0706030804020204" pitchFamily="34" charset="0"/>
                <a:cs typeface="Open Sans SemiBold" panose="020B0706030804020204" pitchFamily="34" charset="0"/>
              </a:defRPr>
            </a:lvl1pPr>
            <a:lvl2pPr marL="457200" indent="-152400" algn="l" defTabSz="609600" rtl="0" eaLnBrk="1" latinLnBrk="0" hangingPunct="1">
              <a:lnSpc>
                <a:spcPct val="90000"/>
              </a:lnSpc>
              <a:spcBef>
                <a:spcPts val="335"/>
              </a:spcBef>
              <a:buFont typeface="Arial" panose="020B0604020202020204" pitchFamily="34" charset="0"/>
              <a:buChar char="•"/>
              <a:defRPr sz="1600" kern="1200">
                <a:solidFill>
                  <a:schemeClr val="tx1"/>
                </a:solidFill>
                <a:latin typeface="+mn-lt"/>
                <a:ea typeface="+mn-ea"/>
                <a:cs typeface="+mn-cs"/>
              </a:defRPr>
            </a:lvl2pPr>
            <a:lvl3pPr marL="762000" indent="-152400" algn="l" defTabSz="609600" rtl="0" eaLnBrk="1" latinLnBrk="0" hangingPunct="1">
              <a:lnSpc>
                <a:spcPct val="90000"/>
              </a:lnSpc>
              <a:spcBef>
                <a:spcPts val="335"/>
              </a:spcBef>
              <a:buFont typeface="Arial" panose="020B0604020202020204" pitchFamily="34" charset="0"/>
              <a:buChar char="•"/>
              <a:defRPr sz="1335" kern="1200">
                <a:solidFill>
                  <a:schemeClr val="tx1"/>
                </a:solidFill>
                <a:latin typeface="+mn-lt"/>
                <a:ea typeface="+mn-ea"/>
                <a:cs typeface="+mn-cs"/>
              </a:defRPr>
            </a:lvl3pPr>
            <a:lvl4pPr marL="1066800" indent="-152400" algn="l" defTabSz="609600" rtl="0" eaLnBrk="1" latinLnBrk="0" hangingPunct="1">
              <a:lnSpc>
                <a:spcPct val="90000"/>
              </a:lnSpc>
              <a:spcBef>
                <a:spcPts val="335"/>
              </a:spcBef>
              <a:buFont typeface="Arial" panose="020B0604020202020204" pitchFamily="34" charset="0"/>
              <a:buChar char="•"/>
              <a:defRPr sz="1200" kern="1200">
                <a:solidFill>
                  <a:schemeClr val="tx1"/>
                </a:solidFill>
                <a:latin typeface="+mn-lt"/>
                <a:ea typeface="+mn-ea"/>
                <a:cs typeface="+mn-cs"/>
              </a:defRPr>
            </a:lvl4pPr>
            <a:lvl5pPr marL="1371600" indent="-152400" algn="l" defTabSz="609600" rtl="0" eaLnBrk="1" latinLnBrk="0" hangingPunct="1">
              <a:lnSpc>
                <a:spcPct val="90000"/>
              </a:lnSpc>
              <a:spcBef>
                <a:spcPts val="335"/>
              </a:spcBef>
              <a:buFont typeface="Arial" panose="020B0604020202020204" pitchFamily="34" charset="0"/>
              <a:buChar char="•"/>
              <a:defRPr sz="1200" kern="1200">
                <a:solidFill>
                  <a:schemeClr val="tx1"/>
                </a:solidFill>
                <a:latin typeface="+mn-lt"/>
                <a:ea typeface="+mn-ea"/>
                <a:cs typeface="+mn-cs"/>
              </a:defRPr>
            </a:lvl5pPr>
            <a:lvl6pPr marL="1676400" indent="-152400" algn="l" defTabSz="609600" rtl="0" eaLnBrk="1" latinLnBrk="0" hangingPunct="1">
              <a:lnSpc>
                <a:spcPct val="90000"/>
              </a:lnSpc>
              <a:spcBef>
                <a:spcPts val="335"/>
              </a:spcBef>
              <a:buFont typeface="Arial" panose="020B0604020202020204" pitchFamily="34" charset="0"/>
              <a:buChar char="•"/>
              <a:defRPr sz="1200" kern="1200">
                <a:solidFill>
                  <a:schemeClr val="tx1"/>
                </a:solidFill>
                <a:latin typeface="+mn-lt"/>
                <a:ea typeface="+mn-ea"/>
                <a:cs typeface="+mn-cs"/>
              </a:defRPr>
            </a:lvl6pPr>
            <a:lvl7pPr marL="1981200" indent="-152400" algn="l" defTabSz="609600" rtl="0" eaLnBrk="1" latinLnBrk="0" hangingPunct="1">
              <a:lnSpc>
                <a:spcPct val="90000"/>
              </a:lnSpc>
              <a:spcBef>
                <a:spcPts val="335"/>
              </a:spcBef>
              <a:buFont typeface="Arial" panose="020B0604020202020204" pitchFamily="34" charset="0"/>
              <a:buChar char="•"/>
              <a:defRPr sz="1200" kern="1200">
                <a:solidFill>
                  <a:schemeClr val="tx1"/>
                </a:solidFill>
                <a:latin typeface="+mn-lt"/>
                <a:ea typeface="+mn-ea"/>
                <a:cs typeface="+mn-cs"/>
              </a:defRPr>
            </a:lvl7pPr>
            <a:lvl8pPr marL="2286000" indent="-152400" algn="l" defTabSz="609600" rtl="0" eaLnBrk="1" latinLnBrk="0" hangingPunct="1">
              <a:lnSpc>
                <a:spcPct val="90000"/>
              </a:lnSpc>
              <a:spcBef>
                <a:spcPts val="335"/>
              </a:spcBef>
              <a:buFont typeface="Arial" panose="020B0604020202020204" pitchFamily="34" charset="0"/>
              <a:buChar char="•"/>
              <a:defRPr sz="1200" kern="1200">
                <a:solidFill>
                  <a:schemeClr val="tx1"/>
                </a:solidFill>
                <a:latin typeface="+mn-lt"/>
                <a:ea typeface="+mn-ea"/>
                <a:cs typeface="+mn-cs"/>
              </a:defRPr>
            </a:lvl8pPr>
            <a:lvl9pPr marL="2590800" indent="-152400" algn="l" defTabSz="609600" rtl="0" eaLnBrk="1" latinLnBrk="0" hangingPunct="1">
              <a:lnSpc>
                <a:spcPct val="90000"/>
              </a:lnSpc>
              <a:spcBef>
                <a:spcPts val="335"/>
              </a:spcBef>
              <a:buFont typeface="Arial" panose="020B0604020202020204" pitchFamily="34" charset="0"/>
              <a:buChar char="•"/>
              <a:defRPr sz="1200" kern="1200">
                <a:solidFill>
                  <a:schemeClr val="tx1"/>
                </a:solidFill>
                <a:latin typeface="+mn-lt"/>
                <a:ea typeface="+mn-ea"/>
                <a:cs typeface="+mn-cs"/>
              </a:defRPr>
            </a:lvl9pPr>
          </a:lstStyle>
          <a:p>
            <a:pPr algn="dist"/>
            <a:r>
              <a:rPr lang="zh-CN" altLang="en-US" sz="800">
                <a:solidFill>
                  <a:srgbClr val="E6E6E6"/>
                </a:solidFill>
                <a:latin typeface="+mn-lt"/>
                <a:ea typeface="+mn-ea"/>
                <a:cs typeface="+mn-ea"/>
                <a:sym typeface="+mn-lt"/>
              </a:rPr>
              <a:t>极风作品集画册展示</a:t>
            </a:r>
            <a:endParaRPr lang="en-GB" altLang="zh-CN" sz="800">
              <a:solidFill>
                <a:srgbClr val="E6E6E6"/>
              </a:solidFill>
              <a:latin typeface="+mn-lt"/>
              <a:ea typeface="+mn-ea"/>
              <a:cs typeface="+mn-ea"/>
              <a:sym typeface="+mn-lt"/>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 name="更多与光设计作品请访问：https://www.docer.com/works?userid=1214122538_1"/>
          <p:cNvSpPr txBox="1"/>
          <p:nvPr/>
        </p:nvSpPr>
        <p:spPr>
          <a:xfrm>
            <a:off x="537030" y="2101058"/>
            <a:ext cx="5474576"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0" i="0" u="none" strike="noStrike" kern="1200" cap="none" spc="0" normalizeH="0" baseline="0" noProof="0">
                <a:ln>
                  <a:noFill/>
                </a:ln>
                <a:solidFill>
                  <a:prstClr val="black">
                    <a:lumMod val="85000"/>
                    <a:lumOff val="15000"/>
                  </a:prstClr>
                </a:solidFill>
                <a:effectLst/>
                <a:uLnTx/>
                <a:uFillTx/>
                <a:cs typeface="+mn-ea"/>
                <a:sym typeface="+mn-lt"/>
              </a:rPr>
              <a:t>感谢您的下载，以下为版权说明：</a:t>
            </a:r>
            <a:endParaRPr kumimoji="0" lang="zh-CN" altLang="en-US" sz="2800" b="0" i="0" u="none" strike="noStrike" kern="1200" cap="none" spc="0" normalizeH="0" baseline="0" noProof="0" dirty="0">
              <a:ln>
                <a:noFill/>
              </a:ln>
              <a:solidFill>
                <a:prstClr val="black">
                  <a:lumMod val="85000"/>
                  <a:lumOff val="15000"/>
                </a:prstClr>
              </a:solidFill>
              <a:effectLst/>
              <a:uLnTx/>
              <a:uFillTx/>
              <a:cs typeface="+mn-ea"/>
              <a:sym typeface="+mn-lt"/>
            </a:endParaRPr>
          </a:p>
        </p:txBody>
      </p:sp>
      <p:sp>
        <p:nvSpPr>
          <p:cNvPr id="115" name="更多与光设计作品请访问：https://www.docer.com/works?userid=1214122538_2"/>
          <p:cNvSpPr txBox="1"/>
          <p:nvPr/>
        </p:nvSpPr>
        <p:spPr>
          <a:xfrm>
            <a:off x="537030" y="2941798"/>
            <a:ext cx="7225055"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0" i="0" u="none" strike="noStrike" kern="1200" cap="none" spc="0" normalizeH="0" baseline="0" noProof="0">
                <a:ln>
                  <a:noFill/>
                </a:ln>
                <a:solidFill>
                  <a:prstClr val="black">
                    <a:lumMod val="85000"/>
                    <a:lumOff val="15000"/>
                  </a:prstClr>
                </a:solidFill>
                <a:effectLst/>
                <a:uLnTx/>
                <a:uFillTx/>
                <a:cs typeface="+mn-ea"/>
                <a:sym typeface="+mn-lt"/>
              </a:rPr>
              <a:t>使用字体：</a:t>
            </a:r>
            <a:r>
              <a:rPr kumimoji="0" lang="zh-CN" altLang="pt-BR" sz="2800" b="0" i="0" u="none" strike="noStrike" kern="1200" cap="none" spc="0" normalizeH="0" baseline="0" noProof="0">
                <a:ln>
                  <a:noFill/>
                </a:ln>
                <a:solidFill>
                  <a:prstClr val="black">
                    <a:lumMod val="85000"/>
                    <a:lumOff val="15000"/>
                  </a:prstClr>
                </a:solidFill>
                <a:effectLst/>
                <a:uLnTx/>
                <a:uFillTx/>
                <a:cs typeface="+mn-ea"/>
                <a:sym typeface="+mn-lt"/>
              </a:rPr>
              <a:t>阿里巴巴普惠体 </a:t>
            </a:r>
            <a:r>
              <a:rPr kumimoji="0" lang="pt-BR" altLang="zh-CN" sz="2800" b="0" i="0" u="none" strike="noStrike" kern="1200" cap="none" spc="0" normalizeH="0" baseline="0" noProof="0">
                <a:ln>
                  <a:noFill/>
                </a:ln>
                <a:solidFill>
                  <a:prstClr val="black">
                    <a:lumMod val="85000"/>
                    <a:lumOff val="15000"/>
                  </a:prstClr>
                </a:solidFill>
                <a:effectLst/>
                <a:uLnTx/>
                <a:uFillTx/>
                <a:cs typeface="+mn-ea"/>
                <a:sym typeface="+mn-lt"/>
              </a:rPr>
              <a:t>R</a:t>
            </a:r>
            <a:r>
              <a:rPr kumimoji="0" lang="zh-CN" altLang="en-US" sz="2800" b="0" i="0" u="none" strike="noStrike" kern="1200" cap="none" spc="0" normalizeH="0" baseline="0" noProof="0">
                <a:ln>
                  <a:noFill/>
                </a:ln>
                <a:solidFill>
                  <a:prstClr val="black">
                    <a:lumMod val="85000"/>
                    <a:lumOff val="15000"/>
                  </a:prstClr>
                </a:solidFill>
                <a:effectLst/>
                <a:uLnTx/>
                <a:uFillTx/>
                <a:cs typeface="+mn-ea"/>
                <a:sym typeface="+mn-lt"/>
              </a:rPr>
              <a:t>（可商用字体） </a:t>
            </a:r>
            <a:endParaRPr kumimoji="0" lang="zh-CN" altLang="en-US" sz="2800" b="0" i="0" u="none" strike="noStrike" kern="1200" cap="none" spc="0" normalizeH="0" baseline="0" noProof="0" dirty="0">
              <a:ln>
                <a:noFill/>
              </a:ln>
              <a:solidFill>
                <a:prstClr val="black">
                  <a:lumMod val="85000"/>
                  <a:lumOff val="15000"/>
                </a:prstClr>
              </a:solidFill>
              <a:effectLst/>
              <a:uLnTx/>
              <a:uFillTx/>
              <a:cs typeface="+mn-ea"/>
              <a:sym typeface="+mn-lt"/>
            </a:endParaRPr>
          </a:p>
        </p:txBody>
      </p:sp>
      <p:sp>
        <p:nvSpPr>
          <p:cNvPr id="116" name="更多与光设计作品请访问：https://www.docer.com/works?userid=1214122538_3"/>
          <p:cNvSpPr txBox="1"/>
          <p:nvPr/>
        </p:nvSpPr>
        <p:spPr>
          <a:xfrm>
            <a:off x="537030" y="3922238"/>
            <a:ext cx="6575839"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0" i="0" u="none" strike="noStrike" kern="1200" cap="none" spc="0" normalizeH="0" baseline="0" noProof="0">
                <a:ln>
                  <a:noFill/>
                </a:ln>
                <a:solidFill>
                  <a:prstClr val="black">
                    <a:lumMod val="85000"/>
                    <a:lumOff val="15000"/>
                  </a:prstClr>
                </a:solidFill>
                <a:effectLst/>
                <a:uLnTx/>
                <a:uFillTx/>
                <a:cs typeface="+mn-ea"/>
                <a:sym typeface="+mn-lt"/>
              </a:rPr>
              <a:t>图片来源：</a:t>
            </a:r>
            <a:r>
              <a:rPr kumimoji="0" lang="en-US" altLang="zh-CN" sz="2800" b="0" i="0" u="none" strike="noStrike" kern="1200" cap="none" spc="0" normalizeH="0" baseline="0" noProof="0">
                <a:ln>
                  <a:noFill/>
                </a:ln>
                <a:solidFill>
                  <a:prstClr val="black">
                    <a:lumMod val="85000"/>
                    <a:lumOff val="15000"/>
                  </a:prstClr>
                </a:solidFill>
                <a:effectLst/>
                <a:uLnTx/>
                <a:uFillTx/>
                <a:cs typeface="+mn-ea"/>
                <a:sym typeface="+mn-lt"/>
              </a:rPr>
              <a:t>pexels</a:t>
            </a:r>
            <a:r>
              <a:rPr kumimoji="0" lang="zh-CN" altLang="en-US" sz="2800" b="0" i="0" u="none" strike="noStrike" kern="1200" cap="none" spc="0" normalizeH="0" baseline="0" noProof="0">
                <a:ln>
                  <a:noFill/>
                </a:ln>
                <a:solidFill>
                  <a:prstClr val="black">
                    <a:lumMod val="85000"/>
                    <a:lumOff val="15000"/>
                  </a:prstClr>
                </a:solidFill>
                <a:effectLst/>
                <a:uLnTx/>
                <a:uFillTx/>
                <a:cs typeface="+mn-ea"/>
                <a:sym typeface="+mn-lt"/>
              </a:rPr>
              <a:t>（可商用图片素材库）</a:t>
            </a:r>
            <a:endParaRPr kumimoji="0" lang="zh-CN" altLang="en-US" sz="2800" b="0" i="0" u="none" strike="noStrike" kern="1200" cap="none" spc="0" normalizeH="0" baseline="0" noProof="0" dirty="0">
              <a:ln>
                <a:noFill/>
              </a:ln>
              <a:solidFill>
                <a:prstClr val="black">
                  <a:lumMod val="85000"/>
                  <a:lumOff val="15000"/>
                </a:prstClr>
              </a:solidFill>
              <a:effectLst/>
              <a:uLnTx/>
              <a:uFillTx/>
              <a:cs typeface="+mn-ea"/>
              <a:sym typeface="+mn-lt"/>
            </a:endParaRPr>
          </a:p>
        </p:txBody>
      </p:sp>
      <p:sp>
        <p:nvSpPr>
          <p:cNvPr id="117" name="更多与光设计作品请访问：https://www.docer.com/works?userid=1214122538_4"/>
          <p:cNvSpPr txBox="1"/>
          <p:nvPr/>
        </p:nvSpPr>
        <p:spPr>
          <a:xfrm>
            <a:off x="537030" y="4775678"/>
            <a:ext cx="11396068"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a:ln>
                  <a:noFill/>
                </a:ln>
                <a:solidFill>
                  <a:prstClr val="black">
                    <a:lumMod val="85000"/>
                    <a:lumOff val="15000"/>
                  </a:prstClr>
                </a:solidFill>
                <a:effectLst/>
                <a:uLnTx/>
                <a:uFillTx/>
                <a:cs typeface="+mn-ea"/>
                <a:sym typeface="+mn-lt"/>
              </a:rPr>
              <a:t>更多与光设计作品请访问：</a:t>
            </a:r>
            <a:r>
              <a:rPr kumimoji="0" lang="en-US" altLang="zh-CN" sz="2400" b="0" i="0" u="none" strike="noStrike" kern="1200" cap="none" spc="0" normalizeH="0" baseline="0" noProof="0">
                <a:ln>
                  <a:noFill/>
                </a:ln>
                <a:solidFill>
                  <a:prstClr val="black">
                    <a:lumMod val="85000"/>
                    <a:lumOff val="15000"/>
                  </a:prstClr>
                </a:solidFill>
                <a:effectLst/>
                <a:uLnTx/>
                <a:uFillTx/>
                <a:cs typeface="+mn-ea"/>
                <a:sym typeface="+mn-lt"/>
              </a:rPr>
              <a:t>https://www.docer.com/works?userid=1214122538</a:t>
            </a:r>
            <a:endParaRPr kumimoji="0" lang="zh-CN" altLang="en-US" sz="2400" b="0" i="0" u="none" strike="noStrike" kern="1200" cap="none" spc="0" normalizeH="0" baseline="0" noProof="0" dirty="0">
              <a:ln>
                <a:noFill/>
              </a:ln>
              <a:solidFill>
                <a:prstClr val="black">
                  <a:lumMod val="85000"/>
                  <a:lumOff val="15000"/>
                </a:prstClr>
              </a:solidFill>
              <a:effectLst/>
              <a:uLnTx/>
              <a:uFillTx/>
              <a:cs typeface="+mn-ea"/>
              <a:sym typeface="+mn-lt"/>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更多与光设计作品请访问：https://www.docer.com/works?userid=1214122538_1"/>
          <p:cNvSpPr/>
          <p:nvPr/>
        </p:nvSpPr>
        <p:spPr>
          <a:xfrm>
            <a:off x="1" y="1"/>
            <a:ext cx="6095999" cy="6858000"/>
          </a:xfrm>
          <a:prstGeom prst="rect">
            <a:avLst/>
          </a:prstGeom>
          <a:solidFill>
            <a:srgbClr val="6F81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ID" sz="1800" b="0" i="0" u="none" strike="noStrike" kern="1200" cap="none" spc="0" normalizeH="0" baseline="0" noProof="0" dirty="0">
              <a:ln>
                <a:noFill/>
              </a:ln>
              <a:solidFill>
                <a:prstClr val="white"/>
              </a:solidFill>
              <a:effectLst/>
              <a:uLnTx/>
              <a:uFillTx/>
              <a:cs typeface="+mn-ea"/>
              <a:sym typeface="+mn-lt"/>
            </a:endParaRPr>
          </a:p>
        </p:txBody>
      </p:sp>
      <p:sp>
        <p:nvSpPr>
          <p:cNvPr id="28" name="更多与光设计作品请访问：https://www.docer.com/works?userid=1214122538_2"/>
          <p:cNvSpPr txBox="1"/>
          <p:nvPr/>
        </p:nvSpPr>
        <p:spPr>
          <a:xfrm>
            <a:off x="3934834" y="2305159"/>
            <a:ext cx="1232617" cy="2007537"/>
          </a:xfrm>
          <a:prstGeom prst="rect">
            <a:avLst/>
          </a:prstGeom>
          <a:noFill/>
        </p:spPr>
        <p:txBody>
          <a:bodyPr wrap="square" lIns="0" tIns="0" rIns="0" bIns="0" rtlCol="0">
            <a:spAutoFit/>
          </a:bodyPr>
          <a:lstStyle/>
          <a:p>
            <a:pPr algn="just" defTabSz="457200">
              <a:lnSpc>
                <a:spcPct val="150000"/>
              </a:lnSpc>
            </a:pPr>
            <a:r>
              <a:rPr lang="en-US" sz="1100" dirty="0" err="1">
                <a:solidFill>
                  <a:schemeClr val="bg1"/>
                </a:solidFill>
                <a:cs typeface="+mn-ea"/>
                <a:sym typeface="+mn-lt"/>
              </a:rPr>
              <a:t>elementum</a:t>
            </a:r>
            <a:r>
              <a:rPr lang="en-US" sz="1100" dirty="0">
                <a:solidFill>
                  <a:schemeClr val="bg1"/>
                </a:solidFill>
                <a:cs typeface="+mn-ea"/>
                <a:sym typeface="+mn-lt"/>
              </a:rPr>
              <a:t> ipsum </a:t>
            </a:r>
            <a:r>
              <a:rPr lang="en-US" sz="1100" dirty="0" err="1">
                <a:solidFill>
                  <a:schemeClr val="bg1"/>
                </a:solidFill>
                <a:cs typeface="+mn-ea"/>
                <a:sym typeface="+mn-lt"/>
              </a:rPr>
              <a:t>quibusdam</a:t>
            </a:r>
            <a:r>
              <a:rPr lang="en-US" sz="1100" dirty="0">
                <a:solidFill>
                  <a:schemeClr val="bg1"/>
                </a:solidFill>
                <a:cs typeface="+mn-ea"/>
                <a:sym typeface="+mn-lt"/>
              </a:rPr>
              <a:t> ligula lorem </a:t>
            </a:r>
            <a:r>
              <a:rPr lang="en-US" sz="1100" dirty="0" err="1">
                <a:solidFill>
                  <a:schemeClr val="bg1"/>
                </a:solidFill>
                <a:cs typeface="+mn-ea"/>
                <a:sym typeface="+mn-lt"/>
              </a:rPr>
              <a:t>necessitatibus</a:t>
            </a:r>
            <a:r>
              <a:rPr lang="en-US" sz="1100" dirty="0">
                <a:solidFill>
                  <a:schemeClr val="bg1"/>
                </a:solidFill>
                <a:cs typeface="+mn-ea"/>
                <a:sym typeface="+mn-lt"/>
              </a:rPr>
              <a:t> </a:t>
            </a:r>
            <a:r>
              <a:rPr lang="en-US" sz="1100" dirty="0" err="1">
                <a:solidFill>
                  <a:schemeClr val="bg1"/>
                </a:solidFill>
                <a:cs typeface="+mn-ea"/>
                <a:sym typeface="+mn-lt"/>
              </a:rPr>
              <a:t>tincidunt</a:t>
            </a:r>
            <a:r>
              <a:rPr lang="en-US" sz="1100" dirty="0">
                <a:solidFill>
                  <a:schemeClr val="bg1"/>
                </a:solidFill>
                <a:cs typeface="+mn-ea"/>
                <a:sym typeface="+mn-lt"/>
              </a:rPr>
              <a:t> </a:t>
            </a:r>
            <a:r>
              <a:rPr lang="en-US" sz="1100" dirty="0" err="1">
                <a:solidFill>
                  <a:schemeClr val="bg1"/>
                </a:solidFill>
                <a:cs typeface="+mn-ea"/>
                <a:sym typeface="+mn-lt"/>
              </a:rPr>
              <a:t>accusamus</a:t>
            </a:r>
            <a:r>
              <a:rPr lang="en-US" sz="1100" dirty="0">
                <a:solidFill>
                  <a:schemeClr val="bg1"/>
                </a:solidFill>
                <a:cs typeface="+mn-ea"/>
                <a:sym typeface="+mn-lt"/>
              </a:rPr>
              <a:t> alias </a:t>
            </a:r>
            <a:r>
              <a:rPr lang="en-US" sz="1100" dirty="0" err="1">
                <a:solidFill>
                  <a:schemeClr val="bg1"/>
                </a:solidFill>
                <a:cs typeface="+mn-ea"/>
                <a:sym typeface="+mn-lt"/>
              </a:rPr>
              <a:t>maiores</a:t>
            </a:r>
            <a:r>
              <a:rPr lang="en-US" sz="1100" dirty="0">
                <a:solidFill>
                  <a:schemeClr val="bg1"/>
                </a:solidFill>
                <a:cs typeface="+mn-ea"/>
                <a:sym typeface="+mn-lt"/>
              </a:rPr>
              <a:t> </a:t>
            </a:r>
            <a:r>
              <a:rPr lang="en-US" sz="1100" dirty="0" err="1">
                <a:solidFill>
                  <a:schemeClr val="bg1"/>
                </a:solidFill>
                <a:cs typeface="+mn-ea"/>
                <a:sym typeface="+mn-lt"/>
              </a:rPr>
              <a:t>possimus</a:t>
            </a:r>
            <a:r>
              <a:rPr lang="en-US" sz="1100" dirty="0">
                <a:solidFill>
                  <a:schemeClr val="bg1"/>
                </a:solidFill>
                <a:cs typeface="+mn-ea"/>
                <a:sym typeface="+mn-lt"/>
              </a:rPr>
              <a:t> sun</a:t>
            </a:r>
            <a:endParaRPr lang="en-ID" sz="1100" dirty="0">
              <a:solidFill>
                <a:schemeClr val="bg1"/>
              </a:solidFill>
              <a:cs typeface="+mn-ea"/>
              <a:sym typeface="+mn-lt"/>
            </a:endParaRPr>
          </a:p>
        </p:txBody>
      </p:sp>
      <p:sp>
        <p:nvSpPr>
          <p:cNvPr id="29" name="更多与光设计作品请访问：https://www.docer.com/works?userid=1214122538_3"/>
          <p:cNvSpPr/>
          <p:nvPr/>
        </p:nvSpPr>
        <p:spPr>
          <a:xfrm>
            <a:off x="6096000" y="0"/>
            <a:ext cx="6096000" cy="6858000"/>
          </a:xfrm>
          <a:prstGeom prst="rect">
            <a:avLst/>
          </a:prstGeom>
          <a:solidFill>
            <a:srgbClr val="CBC6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pic>
        <p:nvPicPr>
          <p:cNvPr id="30" name="更多与光设计作品请访问：https://www.docer.com/works?userid=1214122538_4"/>
          <p:cNvPicPr>
            <a:picLocks noChangeAspect="1"/>
          </p:cNvPicPr>
          <p:nvPr/>
        </p:nvPicPr>
        <p:blipFill>
          <a:blip r:embed="rId1">
            <a:extLst>
              <a:ext uri="{28A0092B-C50C-407E-A947-70E740481C1C}">
                <a14:useLocalDpi xmlns:a14="http://schemas.microsoft.com/office/drawing/2010/main" val="0"/>
              </a:ext>
            </a:extLst>
          </a:blip>
          <a:srcRect t="9363" b="9363"/>
          <a:stretch>
            <a:fillRect/>
          </a:stretch>
        </p:blipFill>
        <p:spPr>
          <a:xfrm>
            <a:off x="948594" y="2786063"/>
            <a:ext cx="3338730" cy="4071937"/>
          </a:xfrm>
          <a:prstGeom prst="rect">
            <a:avLst/>
          </a:prstGeom>
        </p:spPr>
      </p:pic>
      <p:sp>
        <p:nvSpPr>
          <p:cNvPr id="31" name="更多与光设计作品请访问：https://www.docer.com/works?userid=1214122538_5"/>
          <p:cNvSpPr>
            <a:spLocks noChangeArrowheads="1"/>
          </p:cNvSpPr>
          <p:nvPr/>
        </p:nvSpPr>
        <p:spPr bwMode="auto">
          <a:xfrm>
            <a:off x="6850002" y="4604742"/>
            <a:ext cx="4781307" cy="9070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algn="just" defTabSz="457200">
              <a:lnSpc>
                <a:spcPct val="150000"/>
              </a:lnSpc>
            </a:pPr>
            <a:r>
              <a:rPr lang="en-US" altLang="zh-CN" sz="1050">
                <a:solidFill>
                  <a:schemeClr val="bg1"/>
                </a:solidFill>
                <a:latin typeface="+mn-lt"/>
                <a:cs typeface="+mn-ea"/>
                <a:sym typeface="+mn-lt"/>
              </a:rPr>
              <a:t>elementum ipsum quibusdam ligula lorem necessitatibus tincidunt accusamus alias maiores possimus sunelementum ipsum quibusdam ligula elementum ipsum quibusdam ligula lorem necessitatibus tincidunt</a:t>
            </a:r>
            <a:endParaRPr lang="en-ID" altLang="zh-CN" sz="1050">
              <a:solidFill>
                <a:schemeClr val="bg1"/>
              </a:solidFill>
              <a:latin typeface="+mn-lt"/>
              <a:cs typeface="+mn-ea"/>
              <a:sym typeface="+mn-lt"/>
            </a:endParaRPr>
          </a:p>
        </p:txBody>
      </p:sp>
      <p:sp>
        <p:nvSpPr>
          <p:cNvPr id="32" name="更多与光设计作品请访问：https://www.docer.com/works?userid=1214122538_6"/>
          <p:cNvSpPr txBox="1"/>
          <p:nvPr/>
        </p:nvSpPr>
        <p:spPr>
          <a:xfrm>
            <a:off x="6811901" y="3994016"/>
            <a:ext cx="5356437" cy="554704"/>
          </a:xfrm>
          <a:prstGeom prst="rect">
            <a:avLst/>
          </a:prstGeom>
          <a:noFill/>
        </p:spPr>
        <p:txBody>
          <a:bodyPr wrap="square">
            <a:spAutoFit/>
          </a:bodyPr>
          <a:lstStyle/>
          <a:p>
            <a:pPr marL="0" marR="0" lvl="0" indent="0" algn="l" defTabSz="228600" rtl="0" eaLnBrk="1" fontAlgn="auto" latinLnBrk="0" hangingPunct="1">
              <a:lnSpc>
                <a:spcPct val="80000"/>
              </a:lnSpc>
              <a:spcBef>
                <a:spcPts val="0"/>
              </a:spcBef>
              <a:spcAft>
                <a:spcPts val="0"/>
              </a:spcAft>
              <a:buClrTx/>
              <a:buSzTx/>
              <a:buFontTx/>
              <a:buNone/>
              <a:defRPr/>
            </a:pPr>
            <a:r>
              <a:rPr kumimoji="0" lang="en-US" sz="3600" b="0" i="0" u="none" strike="noStrike" kern="1200" cap="none" spc="0" normalizeH="0" baseline="0" noProof="0">
                <a:ln>
                  <a:noFill/>
                </a:ln>
                <a:solidFill>
                  <a:prstClr val="white"/>
                </a:solidFill>
                <a:effectLst/>
                <a:uLnTx/>
                <a:uFillTx/>
                <a:cs typeface="+mn-ea"/>
                <a:sym typeface="+mn-lt"/>
              </a:rPr>
              <a:t>The tittle/ text</a:t>
            </a:r>
            <a:endParaRPr kumimoji="0" lang="en-US" sz="3600" b="0" i="0" u="none" strike="noStrike" kern="1200" cap="none" spc="0" normalizeH="0" baseline="0" noProof="0">
              <a:ln>
                <a:noFill/>
              </a:ln>
              <a:solidFill>
                <a:prstClr val="white"/>
              </a:solidFill>
              <a:effectLst/>
              <a:uLnTx/>
              <a:uFillTx/>
              <a:cs typeface="+mn-ea"/>
              <a:sym typeface="+mn-lt"/>
            </a:endParaRPr>
          </a:p>
        </p:txBody>
      </p:sp>
      <p:sp>
        <p:nvSpPr>
          <p:cNvPr id="33" name="更多与光设计作品请访问：https://www.docer.com/works?userid=1214122538_7"/>
          <p:cNvSpPr txBox="1">
            <a:spLocks noChangeArrowheads="1"/>
          </p:cNvSpPr>
          <p:nvPr/>
        </p:nvSpPr>
        <p:spPr bwMode="auto">
          <a:xfrm>
            <a:off x="900767" y="1266102"/>
            <a:ext cx="3338729" cy="10985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marL="0" marR="0" lvl="0" indent="0" algn="l" defTabSz="228600" rtl="0" eaLnBrk="1" fontAlgn="auto" latinLnBrk="0" hangingPunct="1">
              <a:lnSpc>
                <a:spcPct val="80000"/>
              </a:lnSpc>
              <a:spcBef>
                <a:spcPts val="0"/>
              </a:spcBef>
              <a:spcAft>
                <a:spcPts val="0"/>
              </a:spcAft>
              <a:buClrTx/>
              <a:buSzTx/>
              <a:buFontTx/>
              <a:buNone/>
              <a:defRPr/>
            </a:pPr>
            <a:r>
              <a:rPr kumimoji="0" lang="en-US" altLang="zh-CN" sz="4000" b="0" u="none" strike="noStrike" kern="1200" cap="none" spc="0" normalizeH="0" baseline="0" noProof="0">
                <a:ln>
                  <a:noFill/>
                </a:ln>
                <a:solidFill>
                  <a:prstClr val="white"/>
                </a:solidFill>
                <a:effectLst/>
                <a:uLnTx/>
                <a:uFillTx/>
                <a:latin typeface="+mn-lt"/>
                <a:cs typeface="+mn-ea"/>
                <a:sym typeface="+mn-lt"/>
              </a:rPr>
              <a:t>DESIGN STYLE</a:t>
            </a:r>
            <a:endParaRPr kumimoji="0" lang="en-US" altLang="zh-CN" sz="4000" b="0" u="none" strike="noStrike" kern="1200" cap="none" spc="0" normalizeH="0" baseline="0" noProof="0">
              <a:ln>
                <a:noFill/>
              </a:ln>
              <a:solidFill>
                <a:prstClr val="white"/>
              </a:solidFill>
              <a:effectLst/>
              <a:uLnTx/>
              <a:uFillTx/>
              <a:latin typeface="+mn-lt"/>
              <a:cs typeface="+mn-ea"/>
              <a:sym typeface="+mn-lt"/>
            </a:endParaRPr>
          </a:p>
        </p:txBody>
      </p:sp>
      <p:pic>
        <p:nvPicPr>
          <p:cNvPr id="34" name="更多与光设计作品请访问：https://www.docer.com/works?userid=1214122538_8"/>
          <p:cNvPicPr>
            <a:picLocks noChangeAspect="1"/>
          </p:cNvPicPr>
          <p:nvPr/>
        </p:nvPicPr>
        <p:blipFill>
          <a:blip r:embed="rId2">
            <a:extLst>
              <a:ext uri="{28A0092B-C50C-407E-A947-70E740481C1C}">
                <a14:useLocalDpi xmlns:a14="http://schemas.microsoft.com/office/drawing/2010/main" val="0"/>
              </a:ext>
            </a:extLst>
          </a:blip>
          <a:srcRect t="33760" b="33760"/>
          <a:stretch>
            <a:fillRect/>
          </a:stretch>
        </p:blipFill>
        <p:spPr>
          <a:xfrm>
            <a:off x="6862701" y="1445221"/>
            <a:ext cx="4539752" cy="2208212"/>
          </a:xfrm>
          <a:prstGeom prst="rect">
            <a:avLst/>
          </a:prstGeom>
        </p:spPr>
      </p:pic>
      <p:sp>
        <p:nvSpPr>
          <p:cNvPr id="35" name="更多与光设计作品请访问：https://www.docer.com/works?userid=1214122538_9"/>
          <p:cNvSpPr txBox="1"/>
          <p:nvPr/>
        </p:nvSpPr>
        <p:spPr>
          <a:xfrm>
            <a:off x="9529351" y="375949"/>
            <a:ext cx="2266826" cy="200055"/>
          </a:xfrm>
          <a:prstGeom prst="rect">
            <a:avLst/>
          </a:prstGeom>
          <a:noFill/>
        </p:spPr>
        <p:txBody>
          <a:bodyPr>
            <a:spAutoFit/>
          </a:bodyPr>
          <a:lstStyle/>
          <a:p>
            <a:pPr algn="r" defTabSz="914400">
              <a:defRPr/>
            </a:pPr>
            <a:r>
              <a:rPr lang="en-US" sz="700">
                <a:solidFill>
                  <a:schemeClr val="bg1"/>
                </a:solidFill>
                <a:cs typeface="+mn-ea"/>
                <a:sym typeface="+mn-lt"/>
              </a:rPr>
              <a:t>PHOTOS</a:t>
            </a:r>
            <a:endParaRPr lang="en-US" sz="700" dirty="0">
              <a:solidFill>
                <a:schemeClr val="bg1"/>
              </a:solidFill>
              <a:cs typeface="+mn-ea"/>
              <a:sym typeface="+mn-lt"/>
            </a:endParaRPr>
          </a:p>
        </p:txBody>
      </p:sp>
      <p:sp>
        <p:nvSpPr>
          <p:cNvPr id="36" name="更多与光设计作品请访问：https://www.docer.com/works?userid=1214122538_10"/>
          <p:cNvSpPr txBox="1"/>
          <p:nvPr/>
        </p:nvSpPr>
        <p:spPr>
          <a:xfrm>
            <a:off x="6972029" y="375949"/>
            <a:ext cx="2266826" cy="200055"/>
          </a:xfrm>
          <a:prstGeom prst="rect">
            <a:avLst/>
          </a:prstGeom>
          <a:noFill/>
        </p:spPr>
        <p:txBody>
          <a:bodyPr>
            <a:spAutoFit/>
          </a:bodyPr>
          <a:lstStyle/>
          <a:p>
            <a:pPr algn="ctr" defTabSz="914400">
              <a:defRPr/>
            </a:pPr>
            <a:r>
              <a:rPr lang="en-US" sz="700">
                <a:solidFill>
                  <a:schemeClr val="bg1"/>
                </a:solidFill>
                <a:cs typeface="+mn-ea"/>
                <a:sym typeface="+mn-lt"/>
              </a:rPr>
              <a:t>DESIGN STYLE</a:t>
            </a:r>
            <a:endParaRPr lang="en-US" sz="700" dirty="0">
              <a:solidFill>
                <a:schemeClr val="bg1"/>
              </a:solidFill>
              <a:cs typeface="+mn-ea"/>
              <a:sym typeface="+mn-lt"/>
            </a:endParaRPr>
          </a:p>
        </p:txBody>
      </p:sp>
      <p:sp>
        <p:nvSpPr>
          <p:cNvPr id="37" name="更多与光设计作品请访问：https://www.docer.com/works?userid=1214122538_11"/>
          <p:cNvSpPr txBox="1"/>
          <p:nvPr/>
        </p:nvSpPr>
        <p:spPr>
          <a:xfrm>
            <a:off x="316006" y="375949"/>
            <a:ext cx="2266826" cy="200055"/>
          </a:xfrm>
          <a:prstGeom prst="rect">
            <a:avLst/>
          </a:prstGeom>
          <a:noFill/>
        </p:spPr>
        <p:txBody>
          <a:bodyPr>
            <a:spAutoFit/>
          </a:bodyPr>
          <a:lstStyle/>
          <a:p>
            <a:pPr defTabSz="914400">
              <a:defRPr/>
            </a:pPr>
            <a:r>
              <a:rPr lang="en-US" sz="700">
                <a:solidFill>
                  <a:schemeClr val="bg1"/>
                </a:solidFill>
                <a:cs typeface="+mn-ea"/>
                <a:sym typeface="+mn-lt"/>
              </a:rPr>
              <a:t>LOOKBOOK 21</a:t>
            </a:r>
            <a:endParaRPr lang="en-US" sz="700" dirty="0">
              <a:solidFill>
                <a:schemeClr val="bg1"/>
              </a:solidFill>
              <a:cs typeface="+mn-ea"/>
              <a:sym typeface="+mn-lt"/>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更多与光设计作品请访问：https://www.docer.com/works?userid=1214122538_1"/>
          <p:cNvSpPr/>
          <p:nvPr/>
        </p:nvSpPr>
        <p:spPr>
          <a:xfrm>
            <a:off x="1" y="1"/>
            <a:ext cx="6095999" cy="6858000"/>
          </a:xfrm>
          <a:prstGeom prst="rect">
            <a:avLst/>
          </a:prstGeom>
          <a:solidFill>
            <a:srgbClr val="6F81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ID" sz="1800" b="0" i="0" u="none" strike="noStrike" kern="1200" cap="none" spc="0" normalizeH="0" baseline="0" noProof="0" dirty="0">
              <a:ln>
                <a:noFill/>
              </a:ln>
              <a:solidFill>
                <a:prstClr val="white"/>
              </a:solidFill>
              <a:effectLst/>
              <a:uLnTx/>
              <a:uFillTx/>
              <a:cs typeface="+mn-ea"/>
              <a:sym typeface="+mn-lt"/>
            </a:endParaRPr>
          </a:p>
        </p:txBody>
      </p:sp>
      <p:sp>
        <p:nvSpPr>
          <p:cNvPr id="30" name="更多与光设计作品请访问：https://www.docer.com/works?userid=1214122538_2"/>
          <p:cNvSpPr/>
          <p:nvPr/>
        </p:nvSpPr>
        <p:spPr>
          <a:xfrm>
            <a:off x="6096000" y="0"/>
            <a:ext cx="6096000" cy="6858000"/>
          </a:xfrm>
          <a:prstGeom prst="rect">
            <a:avLst/>
          </a:prstGeom>
          <a:solidFill>
            <a:srgbClr val="CBC6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31" name="更多与光设计作品请访问：https://www.docer.com/works?userid=1214122538_3"/>
          <p:cNvSpPr txBox="1"/>
          <p:nvPr/>
        </p:nvSpPr>
        <p:spPr>
          <a:xfrm flipV="1">
            <a:off x="758982" y="3648411"/>
            <a:ext cx="1232617" cy="2467086"/>
          </a:xfrm>
          <a:prstGeom prst="rect">
            <a:avLst/>
          </a:prstGeom>
          <a:noFill/>
        </p:spPr>
        <p:txBody>
          <a:bodyPr wrap="square" lIns="0" tIns="0" rIns="0" bIns="0" rtlCol="0">
            <a:spAutoFit/>
          </a:bodyPr>
          <a:lstStyle/>
          <a:p>
            <a:pPr algn="just" defTabSz="457200">
              <a:lnSpc>
                <a:spcPct val="150000"/>
              </a:lnSpc>
            </a:pPr>
            <a:r>
              <a:rPr lang="en-US" sz="1200" dirty="0" err="1">
                <a:solidFill>
                  <a:schemeClr val="bg1"/>
                </a:solidFill>
                <a:cs typeface="+mn-ea"/>
                <a:sym typeface="+mn-lt"/>
              </a:rPr>
              <a:t>elementum</a:t>
            </a:r>
            <a:r>
              <a:rPr lang="en-US" sz="1200" dirty="0">
                <a:solidFill>
                  <a:schemeClr val="bg1"/>
                </a:solidFill>
                <a:cs typeface="+mn-ea"/>
                <a:sym typeface="+mn-lt"/>
              </a:rPr>
              <a:t> ipsum </a:t>
            </a:r>
            <a:r>
              <a:rPr lang="en-US" sz="1200" dirty="0" err="1">
                <a:solidFill>
                  <a:schemeClr val="bg1"/>
                </a:solidFill>
                <a:cs typeface="+mn-ea"/>
                <a:sym typeface="+mn-lt"/>
              </a:rPr>
              <a:t>quibusdam</a:t>
            </a:r>
            <a:r>
              <a:rPr lang="en-US" sz="1200" dirty="0">
                <a:solidFill>
                  <a:schemeClr val="bg1"/>
                </a:solidFill>
                <a:cs typeface="+mn-ea"/>
                <a:sym typeface="+mn-lt"/>
              </a:rPr>
              <a:t> ligula lorem </a:t>
            </a:r>
            <a:r>
              <a:rPr lang="en-US" sz="1200" dirty="0" err="1">
                <a:solidFill>
                  <a:schemeClr val="bg1"/>
                </a:solidFill>
                <a:cs typeface="+mn-ea"/>
                <a:sym typeface="+mn-lt"/>
              </a:rPr>
              <a:t>necessitatibus</a:t>
            </a:r>
            <a:r>
              <a:rPr lang="en-US" sz="1200" dirty="0">
                <a:solidFill>
                  <a:schemeClr val="bg1"/>
                </a:solidFill>
                <a:cs typeface="+mn-ea"/>
                <a:sym typeface="+mn-lt"/>
              </a:rPr>
              <a:t> </a:t>
            </a:r>
            <a:r>
              <a:rPr lang="en-US" sz="1200" dirty="0" err="1">
                <a:solidFill>
                  <a:schemeClr val="bg1"/>
                </a:solidFill>
                <a:cs typeface="+mn-ea"/>
                <a:sym typeface="+mn-lt"/>
              </a:rPr>
              <a:t>tincidunt</a:t>
            </a:r>
            <a:r>
              <a:rPr lang="en-US" sz="1200" dirty="0">
                <a:solidFill>
                  <a:schemeClr val="bg1"/>
                </a:solidFill>
                <a:cs typeface="+mn-ea"/>
                <a:sym typeface="+mn-lt"/>
              </a:rPr>
              <a:t> </a:t>
            </a:r>
            <a:r>
              <a:rPr lang="en-US" sz="1200" dirty="0" err="1">
                <a:solidFill>
                  <a:schemeClr val="bg1"/>
                </a:solidFill>
                <a:cs typeface="+mn-ea"/>
                <a:sym typeface="+mn-lt"/>
              </a:rPr>
              <a:t>accusamus</a:t>
            </a:r>
            <a:r>
              <a:rPr lang="en-US" sz="1200" dirty="0">
                <a:solidFill>
                  <a:schemeClr val="bg1"/>
                </a:solidFill>
                <a:cs typeface="+mn-ea"/>
                <a:sym typeface="+mn-lt"/>
              </a:rPr>
              <a:t> alias </a:t>
            </a:r>
            <a:r>
              <a:rPr lang="en-US" sz="1200" dirty="0" err="1">
                <a:solidFill>
                  <a:schemeClr val="bg1"/>
                </a:solidFill>
                <a:cs typeface="+mn-ea"/>
                <a:sym typeface="+mn-lt"/>
              </a:rPr>
              <a:t>maiores</a:t>
            </a:r>
            <a:r>
              <a:rPr lang="en-US" sz="1200" dirty="0">
                <a:solidFill>
                  <a:schemeClr val="bg1"/>
                </a:solidFill>
                <a:cs typeface="+mn-ea"/>
                <a:sym typeface="+mn-lt"/>
              </a:rPr>
              <a:t> </a:t>
            </a:r>
            <a:r>
              <a:rPr lang="en-US" sz="1200" dirty="0" err="1">
                <a:solidFill>
                  <a:schemeClr val="bg1"/>
                </a:solidFill>
                <a:cs typeface="+mn-ea"/>
                <a:sym typeface="+mn-lt"/>
              </a:rPr>
              <a:t>possimus</a:t>
            </a:r>
            <a:r>
              <a:rPr lang="en-US" sz="1200" dirty="0">
                <a:solidFill>
                  <a:schemeClr val="bg1"/>
                </a:solidFill>
                <a:cs typeface="+mn-ea"/>
                <a:sym typeface="+mn-lt"/>
              </a:rPr>
              <a:t> sun</a:t>
            </a:r>
            <a:endParaRPr lang="en-ID" sz="1200" dirty="0">
              <a:solidFill>
                <a:schemeClr val="bg1"/>
              </a:solidFill>
              <a:cs typeface="+mn-ea"/>
              <a:sym typeface="+mn-lt"/>
            </a:endParaRPr>
          </a:p>
        </p:txBody>
      </p:sp>
      <p:pic>
        <p:nvPicPr>
          <p:cNvPr id="32" name="更多与光设计作品请访问：https://www.docer.com/works?userid=1214122538_4"/>
          <p:cNvPicPr>
            <a:picLocks noChangeAspect="1"/>
          </p:cNvPicPr>
          <p:nvPr/>
        </p:nvPicPr>
        <p:blipFill>
          <a:blip r:embed="rId1">
            <a:extLst>
              <a:ext uri="{28A0092B-C50C-407E-A947-70E740481C1C}">
                <a14:useLocalDpi xmlns:a14="http://schemas.microsoft.com/office/drawing/2010/main" val="0"/>
              </a:ext>
            </a:extLst>
          </a:blip>
          <a:srcRect t="4301" b="4301"/>
          <a:stretch>
            <a:fillRect/>
          </a:stretch>
        </p:blipFill>
        <p:spPr>
          <a:xfrm>
            <a:off x="1375291" y="1163639"/>
            <a:ext cx="3606140" cy="4951858"/>
          </a:xfrm>
          <a:custGeom>
            <a:avLst/>
            <a:gdLst>
              <a:gd name="connsiteX0" fmla="*/ 1803070 w 3606140"/>
              <a:gd name="connsiteY0" fmla="*/ 0 h 4951858"/>
              <a:gd name="connsiteX1" fmla="*/ 3606140 w 3606140"/>
              <a:gd name="connsiteY1" fmla="*/ 1803070 h 4951858"/>
              <a:gd name="connsiteX2" fmla="*/ 3606139 w 3606140"/>
              <a:gd name="connsiteY2" fmla="*/ 4951858 h 4951858"/>
              <a:gd name="connsiteX3" fmla="*/ 0 w 3606140"/>
              <a:gd name="connsiteY3" fmla="*/ 4951858 h 4951858"/>
              <a:gd name="connsiteX4" fmla="*/ 0 w 3606140"/>
              <a:gd name="connsiteY4" fmla="*/ 1803070 h 4951858"/>
              <a:gd name="connsiteX5" fmla="*/ 1803070 w 3606140"/>
              <a:gd name="connsiteY5" fmla="*/ 0 h 4951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06140" h="4951858">
                <a:moveTo>
                  <a:pt x="1803070" y="0"/>
                </a:moveTo>
                <a:cubicBezTo>
                  <a:pt x="2798878" y="0"/>
                  <a:pt x="3606140" y="807262"/>
                  <a:pt x="3606140" y="1803070"/>
                </a:cubicBezTo>
                <a:cubicBezTo>
                  <a:pt x="3606140" y="2852666"/>
                  <a:pt x="3606139" y="3902262"/>
                  <a:pt x="3606139" y="4951858"/>
                </a:cubicBezTo>
                <a:lnTo>
                  <a:pt x="0" y="4951858"/>
                </a:lnTo>
                <a:lnTo>
                  <a:pt x="0" y="1803070"/>
                </a:lnTo>
                <a:cubicBezTo>
                  <a:pt x="0" y="807262"/>
                  <a:pt x="807262" y="0"/>
                  <a:pt x="1803070" y="0"/>
                </a:cubicBezTo>
                <a:close/>
              </a:path>
            </a:pathLst>
          </a:custGeom>
        </p:spPr>
      </p:pic>
      <p:sp>
        <p:nvSpPr>
          <p:cNvPr id="33" name="更多与光设计作品请访问：https://www.docer.com/works?userid=1214122538_5"/>
          <p:cNvSpPr txBox="1"/>
          <p:nvPr/>
        </p:nvSpPr>
        <p:spPr>
          <a:xfrm>
            <a:off x="6854981" y="2012691"/>
            <a:ext cx="4969563" cy="708912"/>
          </a:xfrm>
          <a:prstGeom prst="rect">
            <a:avLst/>
          </a:prstGeom>
          <a:noFill/>
        </p:spPr>
        <p:txBody>
          <a:bodyPr wrap="square">
            <a:spAutoFit/>
          </a:bodyPr>
          <a:lstStyle/>
          <a:p>
            <a:pPr lvl="0" defTabSz="228600">
              <a:lnSpc>
                <a:spcPct val="80000"/>
              </a:lnSpc>
              <a:defRPr/>
            </a:pPr>
            <a:r>
              <a:rPr lang="en-US" altLang="zh-CN" sz="4800">
                <a:solidFill>
                  <a:prstClr val="white"/>
                </a:solidFill>
                <a:cs typeface="+mn-ea"/>
                <a:sym typeface="+mn-lt"/>
              </a:rPr>
              <a:t>The tittle/ text</a:t>
            </a:r>
            <a:endParaRPr lang="en-US" altLang="zh-CN" sz="4800">
              <a:solidFill>
                <a:prstClr val="white"/>
              </a:solidFill>
              <a:cs typeface="+mn-ea"/>
              <a:sym typeface="+mn-lt"/>
            </a:endParaRPr>
          </a:p>
        </p:txBody>
      </p:sp>
      <p:sp>
        <p:nvSpPr>
          <p:cNvPr id="34" name="更多与光设计作品请访问：https://www.docer.com/works?userid=1214122538_6"/>
          <p:cNvSpPr/>
          <p:nvPr/>
        </p:nvSpPr>
        <p:spPr>
          <a:xfrm>
            <a:off x="6934352" y="3243884"/>
            <a:ext cx="4283498" cy="1035989"/>
          </a:xfrm>
          <a:prstGeom prst="rect">
            <a:avLst/>
          </a:prstGeom>
        </p:spPr>
        <p:txBody>
          <a:bodyPr wrap="square">
            <a:spAutoFit/>
          </a:bodyPr>
          <a:lstStyle>
            <a:lvl1pPr>
              <a:defRPr>
                <a:solidFill>
                  <a:schemeClr val="tx1"/>
                </a:solidFill>
                <a:latin typeface="Open Sans" panose="020B0606030504020204" pitchFamily="34" charset="0"/>
              </a:defRPr>
            </a:lvl1pPr>
            <a:lvl2pPr marL="742950" indent="-285750">
              <a:defRPr>
                <a:solidFill>
                  <a:schemeClr val="tx1"/>
                </a:solidFill>
                <a:latin typeface="Open Sans" panose="020B0606030504020204" pitchFamily="34" charset="0"/>
              </a:defRPr>
            </a:lvl2pPr>
            <a:lvl3pPr marL="1143000" indent="-228600">
              <a:defRPr>
                <a:solidFill>
                  <a:schemeClr val="tx1"/>
                </a:solidFill>
                <a:latin typeface="Open Sans" panose="020B0606030504020204" pitchFamily="34" charset="0"/>
              </a:defRPr>
            </a:lvl3pPr>
            <a:lvl4pPr marL="1600200" indent="-228600">
              <a:defRPr>
                <a:solidFill>
                  <a:schemeClr val="tx1"/>
                </a:solidFill>
                <a:latin typeface="Open Sans" panose="020B0606030504020204" pitchFamily="34" charset="0"/>
              </a:defRPr>
            </a:lvl4pPr>
            <a:lvl5pPr marL="2057400" indent="-228600">
              <a:defRPr>
                <a:solidFill>
                  <a:schemeClr val="tx1"/>
                </a:solidFill>
                <a:latin typeface="Open Sans" panose="020B0606030504020204" pitchFamily="34" charset="0"/>
              </a:defRPr>
            </a:lvl5pPr>
            <a:lvl6pPr marL="2514600" indent="-228600" eaLnBrk="0" fontAlgn="base" hangingPunct="0">
              <a:spcBef>
                <a:spcPct val="0"/>
              </a:spcBef>
              <a:spcAft>
                <a:spcPct val="0"/>
              </a:spcAft>
              <a:defRPr>
                <a:solidFill>
                  <a:schemeClr val="tx1"/>
                </a:solidFill>
                <a:latin typeface="Open Sans" panose="020B0606030504020204" pitchFamily="34" charset="0"/>
              </a:defRPr>
            </a:lvl6pPr>
            <a:lvl7pPr marL="2971800" indent="-228600" eaLnBrk="0" fontAlgn="base" hangingPunct="0">
              <a:spcBef>
                <a:spcPct val="0"/>
              </a:spcBef>
              <a:spcAft>
                <a:spcPct val="0"/>
              </a:spcAft>
              <a:defRPr>
                <a:solidFill>
                  <a:schemeClr val="tx1"/>
                </a:solidFill>
                <a:latin typeface="Open Sans" panose="020B0606030504020204" pitchFamily="34" charset="0"/>
              </a:defRPr>
            </a:lvl7pPr>
            <a:lvl8pPr marL="3429000" indent="-228600" eaLnBrk="0" fontAlgn="base" hangingPunct="0">
              <a:spcBef>
                <a:spcPct val="0"/>
              </a:spcBef>
              <a:spcAft>
                <a:spcPct val="0"/>
              </a:spcAft>
              <a:defRPr>
                <a:solidFill>
                  <a:schemeClr val="tx1"/>
                </a:solidFill>
                <a:latin typeface="Open Sans" panose="020B0606030504020204" pitchFamily="34" charset="0"/>
              </a:defRPr>
            </a:lvl8pPr>
            <a:lvl9pPr marL="3886200" indent="-228600" eaLnBrk="0" fontAlgn="base" hangingPunct="0">
              <a:spcBef>
                <a:spcPct val="0"/>
              </a:spcBef>
              <a:spcAft>
                <a:spcPct val="0"/>
              </a:spcAft>
              <a:defRPr>
                <a:solidFill>
                  <a:schemeClr val="tx1"/>
                </a:solidFill>
                <a:latin typeface="Open Sans" panose="020B0606030504020204" pitchFamily="34" charset="0"/>
              </a:defRPr>
            </a:lvl9pPr>
          </a:lstStyle>
          <a:p>
            <a:pPr algn="just" defTabSz="457200">
              <a:lnSpc>
                <a:spcPct val="150000"/>
              </a:lnSpc>
            </a:pPr>
            <a:r>
              <a:rPr lang="en-US" altLang="zh-CN" sz="1050">
                <a:solidFill>
                  <a:schemeClr val="bg1"/>
                </a:solidFill>
                <a:latin typeface="+mn-lt"/>
                <a:cs typeface="+mn-ea"/>
                <a:sym typeface="+mn-lt"/>
              </a:rPr>
              <a:t>elementum ipsum quibusdam ligula lorem necessitatibus tincidunt accusamus alias maiores possimus sunelementum ipsum quibusdam ligula lorem necessitatibus tincidunt accusamus alias maiores possimus sun</a:t>
            </a:r>
            <a:endParaRPr lang="en-ID" altLang="zh-CN" sz="1050">
              <a:solidFill>
                <a:schemeClr val="bg1"/>
              </a:solidFill>
              <a:latin typeface="+mn-lt"/>
              <a:cs typeface="+mn-ea"/>
              <a:sym typeface="+mn-lt"/>
            </a:endParaRPr>
          </a:p>
        </p:txBody>
      </p:sp>
      <p:sp>
        <p:nvSpPr>
          <p:cNvPr id="35" name="更多与光设计作品请访问：https://www.docer.com/works?userid=1214122538_7"/>
          <p:cNvSpPr/>
          <p:nvPr/>
        </p:nvSpPr>
        <p:spPr>
          <a:xfrm>
            <a:off x="6934352" y="4567779"/>
            <a:ext cx="4283498" cy="551241"/>
          </a:xfrm>
          <a:prstGeom prst="rect">
            <a:avLst/>
          </a:prstGeom>
        </p:spPr>
        <p:txBody>
          <a:bodyPr wrap="square">
            <a:spAutoFit/>
          </a:bodyPr>
          <a:lstStyle>
            <a:lvl1pPr>
              <a:defRPr>
                <a:solidFill>
                  <a:schemeClr val="tx1"/>
                </a:solidFill>
                <a:latin typeface="Open Sans" panose="020B0606030504020204" pitchFamily="34" charset="0"/>
              </a:defRPr>
            </a:lvl1pPr>
            <a:lvl2pPr marL="742950" indent="-285750">
              <a:defRPr>
                <a:solidFill>
                  <a:schemeClr val="tx1"/>
                </a:solidFill>
                <a:latin typeface="Open Sans" panose="020B0606030504020204" pitchFamily="34" charset="0"/>
              </a:defRPr>
            </a:lvl2pPr>
            <a:lvl3pPr marL="1143000" indent="-228600">
              <a:defRPr>
                <a:solidFill>
                  <a:schemeClr val="tx1"/>
                </a:solidFill>
                <a:latin typeface="Open Sans" panose="020B0606030504020204" pitchFamily="34" charset="0"/>
              </a:defRPr>
            </a:lvl3pPr>
            <a:lvl4pPr marL="1600200" indent="-228600">
              <a:defRPr>
                <a:solidFill>
                  <a:schemeClr val="tx1"/>
                </a:solidFill>
                <a:latin typeface="Open Sans" panose="020B0606030504020204" pitchFamily="34" charset="0"/>
              </a:defRPr>
            </a:lvl4pPr>
            <a:lvl5pPr marL="2057400" indent="-228600">
              <a:defRPr>
                <a:solidFill>
                  <a:schemeClr val="tx1"/>
                </a:solidFill>
                <a:latin typeface="Open Sans" panose="020B0606030504020204" pitchFamily="34" charset="0"/>
              </a:defRPr>
            </a:lvl5pPr>
            <a:lvl6pPr marL="2514600" indent="-228600" eaLnBrk="0" fontAlgn="base" hangingPunct="0">
              <a:spcBef>
                <a:spcPct val="0"/>
              </a:spcBef>
              <a:spcAft>
                <a:spcPct val="0"/>
              </a:spcAft>
              <a:defRPr>
                <a:solidFill>
                  <a:schemeClr val="tx1"/>
                </a:solidFill>
                <a:latin typeface="Open Sans" panose="020B0606030504020204" pitchFamily="34" charset="0"/>
              </a:defRPr>
            </a:lvl6pPr>
            <a:lvl7pPr marL="2971800" indent="-228600" eaLnBrk="0" fontAlgn="base" hangingPunct="0">
              <a:spcBef>
                <a:spcPct val="0"/>
              </a:spcBef>
              <a:spcAft>
                <a:spcPct val="0"/>
              </a:spcAft>
              <a:defRPr>
                <a:solidFill>
                  <a:schemeClr val="tx1"/>
                </a:solidFill>
                <a:latin typeface="Open Sans" panose="020B0606030504020204" pitchFamily="34" charset="0"/>
              </a:defRPr>
            </a:lvl7pPr>
            <a:lvl8pPr marL="3429000" indent="-228600" eaLnBrk="0" fontAlgn="base" hangingPunct="0">
              <a:spcBef>
                <a:spcPct val="0"/>
              </a:spcBef>
              <a:spcAft>
                <a:spcPct val="0"/>
              </a:spcAft>
              <a:defRPr>
                <a:solidFill>
                  <a:schemeClr val="tx1"/>
                </a:solidFill>
                <a:latin typeface="Open Sans" panose="020B0606030504020204" pitchFamily="34" charset="0"/>
              </a:defRPr>
            </a:lvl8pPr>
            <a:lvl9pPr marL="3886200" indent="-228600" eaLnBrk="0" fontAlgn="base" hangingPunct="0">
              <a:spcBef>
                <a:spcPct val="0"/>
              </a:spcBef>
              <a:spcAft>
                <a:spcPct val="0"/>
              </a:spcAft>
              <a:defRPr>
                <a:solidFill>
                  <a:schemeClr val="tx1"/>
                </a:solidFill>
                <a:latin typeface="Open Sans" panose="020B0606030504020204" pitchFamily="34" charset="0"/>
              </a:defRPr>
            </a:lvl9pPr>
          </a:lstStyle>
          <a:p>
            <a:pPr algn="just" defTabSz="457200">
              <a:lnSpc>
                <a:spcPct val="150000"/>
              </a:lnSpc>
            </a:pPr>
            <a:r>
              <a:rPr lang="en-US" altLang="zh-CN" sz="1050">
                <a:solidFill>
                  <a:schemeClr val="bg1"/>
                </a:solidFill>
                <a:latin typeface="+mn-lt"/>
                <a:cs typeface="+mn-ea"/>
                <a:sym typeface="+mn-lt"/>
              </a:rPr>
              <a:t>elementum ipsum quibusdam ligula lorem necessitatibus tincidunt accusamus alias maiores possimus sun</a:t>
            </a:r>
            <a:endParaRPr lang="en-ID" altLang="zh-CN" sz="1050" dirty="0">
              <a:solidFill>
                <a:schemeClr val="bg1"/>
              </a:solidFill>
              <a:latin typeface="+mn-lt"/>
              <a:cs typeface="+mn-ea"/>
              <a:sym typeface="+mn-lt"/>
            </a:endParaRPr>
          </a:p>
        </p:txBody>
      </p:sp>
      <p:sp>
        <p:nvSpPr>
          <p:cNvPr id="36" name="更多与光设计作品请访问：https://www.docer.com/works?userid=1214122538_8"/>
          <p:cNvSpPr txBox="1"/>
          <p:nvPr/>
        </p:nvSpPr>
        <p:spPr>
          <a:xfrm>
            <a:off x="316006" y="375949"/>
            <a:ext cx="2266826" cy="200055"/>
          </a:xfrm>
          <a:prstGeom prst="rect">
            <a:avLst/>
          </a:prstGeom>
          <a:noFill/>
        </p:spPr>
        <p:txBody>
          <a:bodyPr>
            <a:spAutoFit/>
          </a:bodyPr>
          <a:lstStyle/>
          <a:p>
            <a:pPr defTabSz="914400">
              <a:defRPr/>
            </a:pPr>
            <a:r>
              <a:rPr lang="en-US" sz="700">
                <a:solidFill>
                  <a:schemeClr val="bg1"/>
                </a:solidFill>
                <a:cs typeface="+mn-ea"/>
                <a:sym typeface="+mn-lt"/>
              </a:rPr>
              <a:t>LOOKBOOK 21</a:t>
            </a:r>
            <a:endParaRPr lang="en-US" sz="700" dirty="0">
              <a:solidFill>
                <a:schemeClr val="bg1"/>
              </a:solidFill>
              <a:cs typeface="+mn-ea"/>
              <a:sym typeface="+mn-lt"/>
            </a:endParaRPr>
          </a:p>
        </p:txBody>
      </p:sp>
      <p:cxnSp>
        <p:nvCxnSpPr>
          <p:cNvPr id="37" name="更多与光设计作品请访问：https://www.docer.com/works?userid=1214122538_9"/>
          <p:cNvCxnSpPr/>
          <p:nvPr/>
        </p:nvCxnSpPr>
        <p:spPr>
          <a:xfrm flipH="1">
            <a:off x="2135413" y="1833001"/>
            <a:ext cx="1529781" cy="102523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8" name="更多与光设计作品请访问：https://www.docer.com/works?userid=1214122538_10"/>
          <p:cNvSpPr txBox="1"/>
          <p:nvPr/>
        </p:nvSpPr>
        <p:spPr>
          <a:xfrm>
            <a:off x="9681751" y="528349"/>
            <a:ext cx="2266826" cy="200055"/>
          </a:xfrm>
          <a:prstGeom prst="rect">
            <a:avLst/>
          </a:prstGeom>
          <a:noFill/>
        </p:spPr>
        <p:txBody>
          <a:bodyPr>
            <a:spAutoFit/>
          </a:bodyPr>
          <a:lstStyle/>
          <a:p>
            <a:pPr algn="r" defTabSz="914400">
              <a:defRPr/>
            </a:pPr>
            <a:r>
              <a:rPr lang="en-US" sz="700">
                <a:solidFill>
                  <a:schemeClr val="bg1"/>
                </a:solidFill>
                <a:cs typeface="+mn-ea"/>
                <a:sym typeface="+mn-lt"/>
              </a:rPr>
              <a:t>PHOTOS</a:t>
            </a:r>
            <a:endParaRPr lang="en-US" sz="700" dirty="0">
              <a:solidFill>
                <a:schemeClr val="bg1"/>
              </a:solidFill>
              <a:cs typeface="+mn-ea"/>
              <a:sym typeface="+mn-lt"/>
            </a:endParaRPr>
          </a:p>
        </p:txBody>
      </p:sp>
      <p:sp>
        <p:nvSpPr>
          <p:cNvPr id="39" name="更多与光设计作品请访问：https://www.docer.com/works?userid=1214122538_11"/>
          <p:cNvSpPr txBox="1"/>
          <p:nvPr/>
        </p:nvSpPr>
        <p:spPr>
          <a:xfrm>
            <a:off x="7124429" y="528349"/>
            <a:ext cx="2266826" cy="200055"/>
          </a:xfrm>
          <a:prstGeom prst="rect">
            <a:avLst/>
          </a:prstGeom>
          <a:noFill/>
        </p:spPr>
        <p:txBody>
          <a:bodyPr>
            <a:spAutoFit/>
          </a:bodyPr>
          <a:lstStyle/>
          <a:p>
            <a:pPr algn="ctr" defTabSz="914400">
              <a:defRPr/>
            </a:pPr>
            <a:r>
              <a:rPr lang="en-US" sz="700">
                <a:solidFill>
                  <a:schemeClr val="bg1"/>
                </a:solidFill>
                <a:cs typeface="+mn-ea"/>
                <a:sym typeface="+mn-lt"/>
              </a:rPr>
              <a:t>DESIGN STYLE</a:t>
            </a:r>
            <a:endParaRPr lang="en-US" sz="700" dirty="0">
              <a:solidFill>
                <a:schemeClr val="bg1"/>
              </a:solidFill>
              <a:cs typeface="+mn-ea"/>
              <a:sym typeface="+mn-lt"/>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更多与光设计作品请访问：https://www.docer.com/works?userid=1214122538_1"/>
          <p:cNvSpPr/>
          <p:nvPr/>
        </p:nvSpPr>
        <p:spPr>
          <a:xfrm>
            <a:off x="1" y="1"/>
            <a:ext cx="6095999" cy="6858000"/>
          </a:xfrm>
          <a:prstGeom prst="rect">
            <a:avLst/>
          </a:prstGeom>
          <a:solidFill>
            <a:srgbClr val="6F81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ID" sz="1800" b="0" i="0" u="none" strike="noStrike" kern="1200" cap="none" spc="0" normalizeH="0" baseline="0" noProof="0" dirty="0">
              <a:ln>
                <a:noFill/>
              </a:ln>
              <a:solidFill>
                <a:prstClr val="white"/>
              </a:solidFill>
              <a:effectLst/>
              <a:uLnTx/>
              <a:uFillTx/>
              <a:cs typeface="+mn-ea"/>
              <a:sym typeface="+mn-lt"/>
            </a:endParaRPr>
          </a:p>
        </p:txBody>
      </p:sp>
      <p:sp>
        <p:nvSpPr>
          <p:cNvPr id="33" name="更多与光设计作品请访问：https://www.docer.com/works?userid=1214122538_2"/>
          <p:cNvSpPr/>
          <p:nvPr/>
        </p:nvSpPr>
        <p:spPr>
          <a:xfrm>
            <a:off x="6096000" y="0"/>
            <a:ext cx="6096000" cy="6858000"/>
          </a:xfrm>
          <a:prstGeom prst="rect">
            <a:avLst/>
          </a:prstGeom>
          <a:solidFill>
            <a:srgbClr val="CBC6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pic>
        <p:nvPicPr>
          <p:cNvPr id="34" name="更多与光设计作品请访问：https://www.docer.com/works?userid=1214122538_3"/>
          <p:cNvPicPr>
            <a:picLocks noChangeAspect="1"/>
          </p:cNvPicPr>
          <p:nvPr/>
        </p:nvPicPr>
        <p:blipFill>
          <a:blip r:embed="rId1">
            <a:extLst>
              <a:ext uri="{28A0092B-C50C-407E-A947-70E740481C1C}">
                <a14:useLocalDpi xmlns:a14="http://schemas.microsoft.com/office/drawing/2010/main" val="0"/>
              </a:ext>
            </a:extLst>
          </a:blip>
          <a:srcRect t="29016" b="29016"/>
          <a:stretch>
            <a:fillRect/>
          </a:stretch>
        </p:blipFill>
        <p:spPr>
          <a:xfrm>
            <a:off x="0" y="1935856"/>
            <a:ext cx="4684136" cy="2951669"/>
          </a:xfrm>
          <a:prstGeom prst="rect">
            <a:avLst/>
          </a:prstGeom>
        </p:spPr>
      </p:pic>
      <p:pic>
        <p:nvPicPr>
          <p:cNvPr id="35" name="更多与光设计作品请访问：https://www.docer.com/works?userid=1214122538_4"/>
          <p:cNvPicPr>
            <a:picLocks noChangeAspect="1"/>
          </p:cNvPicPr>
          <p:nvPr/>
        </p:nvPicPr>
        <p:blipFill>
          <a:blip r:embed="rId2">
            <a:extLst>
              <a:ext uri="{28A0092B-C50C-407E-A947-70E740481C1C}">
                <a14:useLocalDpi xmlns:a14="http://schemas.microsoft.com/office/drawing/2010/main" val="0"/>
              </a:ext>
            </a:extLst>
          </a:blip>
          <a:srcRect l="16664" r="16664"/>
          <a:stretch>
            <a:fillRect/>
          </a:stretch>
        </p:blipFill>
        <p:spPr>
          <a:xfrm>
            <a:off x="7294514" y="1484851"/>
            <a:ext cx="3698240" cy="3698240"/>
          </a:xfrm>
          <a:prstGeom prst="rect">
            <a:avLst/>
          </a:prstGeom>
        </p:spPr>
      </p:pic>
      <p:sp>
        <p:nvSpPr>
          <p:cNvPr id="36" name="更多与光设计作品请访问：https://www.docer.com/works?userid=1214122538_5"/>
          <p:cNvSpPr txBox="1"/>
          <p:nvPr/>
        </p:nvSpPr>
        <p:spPr>
          <a:xfrm>
            <a:off x="499702" y="5263013"/>
            <a:ext cx="4926116" cy="513795"/>
          </a:xfrm>
          <a:prstGeom prst="rect">
            <a:avLst/>
          </a:prstGeom>
          <a:noFill/>
        </p:spPr>
        <p:txBody>
          <a:bodyPr wrap="square" lIns="0" tIns="0" rIns="0" bIns="0" rtlCol="0" anchor="t" anchorCtr="0">
            <a:spAutoFit/>
          </a:bodyPr>
          <a:lstStyle/>
          <a:p>
            <a:pPr marL="0" marR="0" lvl="0" indent="0" algn="l" defTabSz="228600" rtl="0" eaLnBrk="1" fontAlgn="auto" latinLnBrk="0" hangingPunct="1">
              <a:lnSpc>
                <a:spcPct val="80000"/>
              </a:lnSpc>
              <a:spcBef>
                <a:spcPts val="0"/>
              </a:spcBef>
              <a:spcAft>
                <a:spcPts val="0"/>
              </a:spcAft>
              <a:buClrTx/>
              <a:buSzTx/>
              <a:buFontTx/>
              <a:buNone/>
              <a:defRPr/>
            </a:pPr>
            <a:r>
              <a:rPr kumimoji="0" lang="en-US" altLang="zh-CN" sz="4000" b="0" u="none" strike="noStrike" kern="1200" cap="none" spc="0" normalizeH="0" baseline="0" noProof="0">
                <a:ln>
                  <a:noFill/>
                </a:ln>
                <a:solidFill>
                  <a:prstClr val="white"/>
                </a:solidFill>
                <a:effectLst/>
                <a:uLnTx/>
                <a:uFillTx/>
                <a:cs typeface="+mn-ea"/>
                <a:sym typeface="+mn-lt"/>
              </a:rPr>
              <a:t>The tittle/ text</a:t>
            </a:r>
            <a:endParaRPr kumimoji="0" lang="en-US" altLang="zh-CN" sz="4000" b="0" u="none" strike="noStrike" kern="1200" cap="none" spc="0" normalizeH="0" baseline="0" noProof="0">
              <a:ln>
                <a:noFill/>
              </a:ln>
              <a:solidFill>
                <a:prstClr val="white"/>
              </a:solidFill>
              <a:effectLst/>
              <a:uLnTx/>
              <a:uFillTx/>
              <a:cs typeface="+mn-ea"/>
              <a:sym typeface="+mn-lt"/>
            </a:endParaRPr>
          </a:p>
        </p:txBody>
      </p:sp>
      <p:sp>
        <p:nvSpPr>
          <p:cNvPr id="37" name="更多与光设计作品请访问：https://www.docer.com/works?userid=1214122538_6"/>
          <p:cNvSpPr txBox="1"/>
          <p:nvPr/>
        </p:nvSpPr>
        <p:spPr>
          <a:xfrm>
            <a:off x="4084163" y="2558102"/>
            <a:ext cx="1232617" cy="2007537"/>
          </a:xfrm>
          <a:prstGeom prst="rect">
            <a:avLst/>
          </a:prstGeom>
          <a:noFill/>
        </p:spPr>
        <p:txBody>
          <a:bodyPr wrap="square" lIns="0" tIns="0" rIns="0" bIns="0" rtlCol="0">
            <a:spAutoFit/>
          </a:bodyPr>
          <a:lstStyle/>
          <a:p>
            <a:pPr algn="just" defTabSz="457200">
              <a:lnSpc>
                <a:spcPct val="150000"/>
              </a:lnSpc>
            </a:pPr>
            <a:r>
              <a:rPr lang="en-US" sz="1100" dirty="0" err="1">
                <a:solidFill>
                  <a:schemeClr val="bg1"/>
                </a:solidFill>
                <a:cs typeface="+mn-ea"/>
                <a:sym typeface="+mn-lt"/>
              </a:rPr>
              <a:t>elementum</a:t>
            </a:r>
            <a:r>
              <a:rPr lang="en-US" sz="1100" dirty="0">
                <a:solidFill>
                  <a:schemeClr val="bg1"/>
                </a:solidFill>
                <a:cs typeface="+mn-ea"/>
                <a:sym typeface="+mn-lt"/>
              </a:rPr>
              <a:t> ipsum </a:t>
            </a:r>
            <a:r>
              <a:rPr lang="en-US" sz="1100" dirty="0" err="1">
                <a:solidFill>
                  <a:schemeClr val="bg1"/>
                </a:solidFill>
                <a:cs typeface="+mn-ea"/>
                <a:sym typeface="+mn-lt"/>
              </a:rPr>
              <a:t>quibusdam</a:t>
            </a:r>
            <a:r>
              <a:rPr lang="en-US" sz="1100" dirty="0">
                <a:solidFill>
                  <a:schemeClr val="bg1"/>
                </a:solidFill>
                <a:cs typeface="+mn-ea"/>
                <a:sym typeface="+mn-lt"/>
              </a:rPr>
              <a:t> ligula lorem </a:t>
            </a:r>
            <a:r>
              <a:rPr lang="en-US" sz="1100" dirty="0" err="1">
                <a:solidFill>
                  <a:schemeClr val="bg1"/>
                </a:solidFill>
                <a:cs typeface="+mn-ea"/>
                <a:sym typeface="+mn-lt"/>
              </a:rPr>
              <a:t>necessitatibus</a:t>
            </a:r>
            <a:r>
              <a:rPr lang="en-US" sz="1100" dirty="0">
                <a:solidFill>
                  <a:schemeClr val="bg1"/>
                </a:solidFill>
                <a:cs typeface="+mn-ea"/>
                <a:sym typeface="+mn-lt"/>
              </a:rPr>
              <a:t> </a:t>
            </a:r>
            <a:r>
              <a:rPr lang="en-US" sz="1100" dirty="0" err="1">
                <a:solidFill>
                  <a:schemeClr val="bg1"/>
                </a:solidFill>
                <a:cs typeface="+mn-ea"/>
                <a:sym typeface="+mn-lt"/>
              </a:rPr>
              <a:t>tincidunt</a:t>
            </a:r>
            <a:r>
              <a:rPr lang="en-US" sz="1100" dirty="0">
                <a:solidFill>
                  <a:schemeClr val="bg1"/>
                </a:solidFill>
                <a:cs typeface="+mn-ea"/>
                <a:sym typeface="+mn-lt"/>
              </a:rPr>
              <a:t> </a:t>
            </a:r>
            <a:r>
              <a:rPr lang="en-US" sz="1100" dirty="0" err="1">
                <a:solidFill>
                  <a:schemeClr val="bg1"/>
                </a:solidFill>
                <a:cs typeface="+mn-ea"/>
                <a:sym typeface="+mn-lt"/>
              </a:rPr>
              <a:t>accusamus</a:t>
            </a:r>
            <a:r>
              <a:rPr lang="en-US" sz="1100" dirty="0">
                <a:solidFill>
                  <a:schemeClr val="bg1"/>
                </a:solidFill>
                <a:cs typeface="+mn-ea"/>
                <a:sym typeface="+mn-lt"/>
              </a:rPr>
              <a:t> alias </a:t>
            </a:r>
            <a:r>
              <a:rPr lang="en-US" sz="1100" dirty="0" err="1">
                <a:solidFill>
                  <a:schemeClr val="bg1"/>
                </a:solidFill>
                <a:cs typeface="+mn-ea"/>
                <a:sym typeface="+mn-lt"/>
              </a:rPr>
              <a:t>maiores</a:t>
            </a:r>
            <a:r>
              <a:rPr lang="en-US" sz="1100" dirty="0">
                <a:solidFill>
                  <a:schemeClr val="bg1"/>
                </a:solidFill>
                <a:cs typeface="+mn-ea"/>
                <a:sym typeface="+mn-lt"/>
              </a:rPr>
              <a:t> </a:t>
            </a:r>
            <a:r>
              <a:rPr lang="en-US" sz="1100" dirty="0" err="1">
                <a:solidFill>
                  <a:schemeClr val="bg1"/>
                </a:solidFill>
                <a:cs typeface="+mn-ea"/>
                <a:sym typeface="+mn-lt"/>
              </a:rPr>
              <a:t>possimus</a:t>
            </a:r>
            <a:r>
              <a:rPr lang="en-US" sz="1100" dirty="0">
                <a:solidFill>
                  <a:schemeClr val="bg1"/>
                </a:solidFill>
                <a:cs typeface="+mn-ea"/>
                <a:sym typeface="+mn-lt"/>
              </a:rPr>
              <a:t> sun</a:t>
            </a:r>
            <a:endParaRPr lang="en-ID" sz="1100" dirty="0">
              <a:solidFill>
                <a:schemeClr val="bg1"/>
              </a:solidFill>
              <a:cs typeface="+mn-ea"/>
              <a:sym typeface="+mn-lt"/>
            </a:endParaRPr>
          </a:p>
        </p:txBody>
      </p:sp>
      <p:sp>
        <p:nvSpPr>
          <p:cNvPr id="38" name="更多与光设计作品请访问：https://www.docer.com/works?userid=1214122538_7"/>
          <p:cNvSpPr txBox="1"/>
          <p:nvPr/>
        </p:nvSpPr>
        <p:spPr>
          <a:xfrm>
            <a:off x="7257680" y="5366161"/>
            <a:ext cx="3272273" cy="737959"/>
          </a:xfrm>
          <a:prstGeom prst="rect">
            <a:avLst/>
          </a:prstGeom>
          <a:noFill/>
        </p:spPr>
        <p:txBody>
          <a:bodyPr wrap="square" lIns="0" tIns="0" rIns="0" bIns="0" rtlCol="0">
            <a:spAutoFit/>
          </a:bodyPr>
          <a:lstStyle/>
          <a:p>
            <a:pPr algn="just" defTabSz="457200">
              <a:lnSpc>
                <a:spcPct val="150000"/>
              </a:lnSpc>
            </a:pPr>
            <a:r>
              <a:rPr lang="en-US" sz="1100" dirty="0" err="1">
                <a:solidFill>
                  <a:schemeClr val="bg1"/>
                </a:solidFill>
                <a:cs typeface="+mn-ea"/>
                <a:sym typeface="+mn-lt"/>
              </a:rPr>
              <a:t>elementum</a:t>
            </a:r>
            <a:r>
              <a:rPr lang="en-US" sz="1100" dirty="0">
                <a:solidFill>
                  <a:schemeClr val="bg1"/>
                </a:solidFill>
                <a:cs typeface="+mn-ea"/>
                <a:sym typeface="+mn-lt"/>
              </a:rPr>
              <a:t> ipsum </a:t>
            </a:r>
            <a:r>
              <a:rPr lang="en-US" sz="1100" dirty="0" err="1">
                <a:solidFill>
                  <a:schemeClr val="bg1"/>
                </a:solidFill>
                <a:cs typeface="+mn-ea"/>
                <a:sym typeface="+mn-lt"/>
              </a:rPr>
              <a:t>quibusdam</a:t>
            </a:r>
            <a:r>
              <a:rPr lang="en-US" sz="1100" dirty="0">
                <a:solidFill>
                  <a:schemeClr val="bg1"/>
                </a:solidFill>
                <a:cs typeface="+mn-ea"/>
                <a:sym typeface="+mn-lt"/>
              </a:rPr>
              <a:t> ligula lorem </a:t>
            </a:r>
            <a:r>
              <a:rPr lang="en-US" sz="1100" dirty="0" err="1">
                <a:solidFill>
                  <a:schemeClr val="bg1"/>
                </a:solidFill>
                <a:cs typeface="+mn-ea"/>
                <a:sym typeface="+mn-lt"/>
              </a:rPr>
              <a:t>necessitatibus</a:t>
            </a:r>
            <a:r>
              <a:rPr lang="en-US" sz="1100" dirty="0">
                <a:solidFill>
                  <a:schemeClr val="bg1"/>
                </a:solidFill>
                <a:cs typeface="+mn-ea"/>
                <a:sym typeface="+mn-lt"/>
              </a:rPr>
              <a:t> </a:t>
            </a:r>
            <a:r>
              <a:rPr lang="en-US" sz="1100" dirty="0" err="1">
                <a:solidFill>
                  <a:schemeClr val="bg1"/>
                </a:solidFill>
                <a:cs typeface="+mn-ea"/>
                <a:sym typeface="+mn-lt"/>
              </a:rPr>
              <a:t>tincidunt</a:t>
            </a:r>
            <a:r>
              <a:rPr lang="en-US" sz="1100" dirty="0">
                <a:solidFill>
                  <a:schemeClr val="bg1"/>
                </a:solidFill>
                <a:cs typeface="+mn-ea"/>
                <a:sym typeface="+mn-lt"/>
              </a:rPr>
              <a:t> </a:t>
            </a:r>
            <a:r>
              <a:rPr lang="en-US" sz="1100" dirty="0" err="1">
                <a:solidFill>
                  <a:schemeClr val="bg1"/>
                </a:solidFill>
                <a:cs typeface="+mn-ea"/>
                <a:sym typeface="+mn-lt"/>
              </a:rPr>
              <a:t>accusamus</a:t>
            </a:r>
            <a:r>
              <a:rPr lang="en-US" sz="1100" dirty="0">
                <a:solidFill>
                  <a:schemeClr val="bg1"/>
                </a:solidFill>
                <a:cs typeface="+mn-ea"/>
                <a:sym typeface="+mn-lt"/>
              </a:rPr>
              <a:t> alias </a:t>
            </a:r>
            <a:r>
              <a:rPr lang="en-US" sz="1100" dirty="0" err="1">
                <a:solidFill>
                  <a:schemeClr val="bg1"/>
                </a:solidFill>
                <a:cs typeface="+mn-ea"/>
                <a:sym typeface="+mn-lt"/>
              </a:rPr>
              <a:t>maiores</a:t>
            </a:r>
            <a:r>
              <a:rPr lang="en-US" sz="1100" dirty="0">
                <a:solidFill>
                  <a:schemeClr val="bg1"/>
                </a:solidFill>
                <a:cs typeface="+mn-ea"/>
                <a:sym typeface="+mn-lt"/>
              </a:rPr>
              <a:t> </a:t>
            </a:r>
            <a:r>
              <a:rPr lang="en-US" sz="1100" dirty="0" err="1">
                <a:solidFill>
                  <a:schemeClr val="bg1"/>
                </a:solidFill>
                <a:cs typeface="+mn-ea"/>
                <a:sym typeface="+mn-lt"/>
              </a:rPr>
              <a:t>possimus</a:t>
            </a:r>
            <a:r>
              <a:rPr lang="en-US" sz="1100" dirty="0">
                <a:solidFill>
                  <a:schemeClr val="bg1"/>
                </a:solidFill>
                <a:cs typeface="+mn-ea"/>
                <a:sym typeface="+mn-lt"/>
              </a:rPr>
              <a:t> sun</a:t>
            </a:r>
            <a:endParaRPr lang="en-ID" sz="1100" dirty="0">
              <a:solidFill>
                <a:schemeClr val="bg1"/>
              </a:solidFill>
              <a:cs typeface="+mn-ea"/>
              <a:sym typeface="+mn-lt"/>
            </a:endParaRPr>
          </a:p>
        </p:txBody>
      </p:sp>
      <p:cxnSp>
        <p:nvCxnSpPr>
          <p:cNvPr id="39" name="更多与光设计作品请访问：https://www.docer.com/works?userid=1214122538_8"/>
          <p:cNvCxnSpPr/>
          <p:nvPr/>
        </p:nvCxnSpPr>
        <p:spPr>
          <a:xfrm>
            <a:off x="7939313" y="1604401"/>
            <a:ext cx="1529781" cy="102523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0" name="更多与光设计作品请访问：https://www.docer.com/works?userid=1214122538_9"/>
          <p:cNvSpPr txBox="1"/>
          <p:nvPr/>
        </p:nvSpPr>
        <p:spPr>
          <a:xfrm>
            <a:off x="316006" y="375949"/>
            <a:ext cx="2266826" cy="200055"/>
          </a:xfrm>
          <a:prstGeom prst="rect">
            <a:avLst/>
          </a:prstGeom>
          <a:noFill/>
        </p:spPr>
        <p:txBody>
          <a:bodyPr>
            <a:spAutoFit/>
          </a:bodyPr>
          <a:lstStyle/>
          <a:p>
            <a:pPr defTabSz="914400">
              <a:defRPr/>
            </a:pPr>
            <a:r>
              <a:rPr lang="en-US" sz="700">
                <a:solidFill>
                  <a:schemeClr val="bg1"/>
                </a:solidFill>
                <a:cs typeface="+mn-ea"/>
                <a:sym typeface="+mn-lt"/>
              </a:rPr>
              <a:t>LOOKBOOK 21</a:t>
            </a:r>
            <a:endParaRPr lang="en-US" sz="700" dirty="0">
              <a:solidFill>
                <a:schemeClr val="bg1"/>
              </a:solidFill>
              <a:cs typeface="+mn-ea"/>
              <a:sym typeface="+mn-lt"/>
            </a:endParaRPr>
          </a:p>
        </p:txBody>
      </p:sp>
      <p:sp>
        <p:nvSpPr>
          <p:cNvPr id="41" name="更多与光设计作品请访问：https://www.docer.com/works?userid=1214122538_10"/>
          <p:cNvSpPr txBox="1"/>
          <p:nvPr/>
        </p:nvSpPr>
        <p:spPr>
          <a:xfrm>
            <a:off x="9681751" y="528349"/>
            <a:ext cx="2266826" cy="200055"/>
          </a:xfrm>
          <a:prstGeom prst="rect">
            <a:avLst/>
          </a:prstGeom>
          <a:noFill/>
        </p:spPr>
        <p:txBody>
          <a:bodyPr>
            <a:spAutoFit/>
          </a:bodyPr>
          <a:lstStyle/>
          <a:p>
            <a:pPr algn="r" defTabSz="914400">
              <a:defRPr/>
            </a:pPr>
            <a:r>
              <a:rPr lang="en-US" sz="700">
                <a:solidFill>
                  <a:schemeClr val="bg1"/>
                </a:solidFill>
                <a:cs typeface="+mn-ea"/>
                <a:sym typeface="+mn-lt"/>
              </a:rPr>
              <a:t>PHOTOS</a:t>
            </a:r>
            <a:endParaRPr lang="en-US" sz="700" dirty="0">
              <a:solidFill>
                <a:schemeClr val="bg1"/>
              </a:solidFill>
              <a:cs typeface="+mn-ea"/>
              <a:sym typeface="+mn-lt"/>
            </a:endParaRPr>
          </a:p>
        </p:txBody>
      </p:sp>
      <p:sp>
        <p:nvSpPr>
          <p:cNvPr id="42" name="更多与光设计作品请访问：https://www.docer.com/works?userid=1214122538_11"/>
          <p:cNvSpPr txBox="1"/>
          <p:nvPr/>
        </p:nvSpPr>
        <p:spPr>
          <a:xfrm>
            <a:off x="7124429" y="528349"/>
            <a:ext cx="2266826" cy="200055"/>
          </a:xfrm>
          <a:prstGeom prst="rect">
            <a:avLst/>
          </a:prstGeom>
          <a:noFill/>
        </p:spPr>
        <p:txBody>
          <a:bodyPr>
            <a:spAutoFit/>
          </a:bodyPr>
          <a:lstStyle/>
          <a:p>
            <a:pPr algn="ctr" defTabSz="914400">
              <a:defRPr/>
            </a:pPr>
            <a:r>
              <a:rPr lang="en-US" sz="700">
                <a:solidFill>
                  <a:schemeClr val="bg1"/>
                </a:solidFill>
                <a:cs typeface="+mn-ea"/>
                <a:sym typeface="+mn-lt"/>
              </a:rPr>
              <a:t>DESIGN STYLE</a:t>
            </a:r>
            <a:endParaRPr lang="en-US" sz="700" dirty="0">
              <a:solidFill>
                <a:schemeClr val="bg1"/>
              </a:solidFill>
              <a:cs typeface="+mn-ea"/>
              <a:sym typeface="+mn-lt"/>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更多与光设计作品请访问：https://www.docer.com/works?userid=1214122538_1"/>
          <p:cNvSpPr/>
          <p:nvPr/>
        </p:nvSpPr>
        <p:spPr>
          <a:xfrm>
            <a:off x="1" y="1"/>
            <a:ext cx="6095999" cy="6858000"/>
          </a:xfrm>
          <a:prstGeom prst="rect">
            <a:avLst/>
          </a:prstGeom>
          <a:solidFill>
            <a:srgbClr val="6F81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ID" sz="1800" b="0" i="0" u="none" strike="noStrike" kern="1200" cap="none" spc="0" normalizeH="0" baseline="0" noProof="0" dirty="0">
              <a:ln>
                <a:noFill/>
              </a:ln>
              <a:solidFill>
                <a:prstClr val="white"/>
              </a:solidFill>
              <a:effectLst/>
              <a:uLnTx/>
              <a:uFillTx/>
              <a:cs typeface="+mn-ea"/>
              <a:sym typeface="+mn-lt"/>
            </a:endParaRPr>
          </a:p>
        </p:txBody>
      </p:sp>
      <p:sp>
        <p:nvSpPr>
          <p:cNvPr id="29" name="更多与光设计作品请访问：https://www.docer.com/works?userid=1214122538_2"/>
          <p:cNvSpPr/>
          <p:nvPr/>
        </p:nvSpPr>
        <p:spPr>
          <a:xfrm>
            <a:off x="6096000" y="0"/>
            <a:ext cx="6096000" cy="6858000"/>
          </a:xfrm>
          <a:prstGeom prst="rect">
            <a:avLst/>
          </a:prstGeom>
          <a:solidFill>
            <a:srgbClr val="CBC6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pic>
        <p:nvPicPr>
          <p:cNvPr id="30" name="更多与光设计作品请访问：https://www.docer.com/works?userid=1214122538_3" descr="房间的摆设布局&#10;&#10;中度可信度描述已自动生成"/>
          <p:cNvPicPr>
            <a:picLocks noChangeAspect="1"/>
          </p:cNvPicPr>
          <p:nvPr/>
        </p:nvPicPr>
        <p:blipFill rotWithShape="1">
          <a:blip r:embed="rId1">
            <a:extLst>
              <a:ext uri="{28A0092B-C50C-407E-A947-70E740481C1C}">
                <a14:useLocalDpi xmlns:a14="http://schemas.microsoft.com/office/drawing/2010/main" val="0"/>
              </a:ext>
            </a:extLst>
          </a:blip>
          <a:srcRect l="1335" r="1335"/>
          <a:stretch>
            <a:fillRect/>
          </a:stretch>
        </p:blipFill>
        <p:spPr>
          <a:xfrm>
            <a:off x="7710714" y="908049"/>
            <a:ext cx="3009508" cy="4638854"/>
          </a:xfrm>
          <a:custGeom>
            <a:avLst/>
            <a:gdLst>
              <a:gd name="connsiteX0" fmla="*/ 0 w 3009900"/>
              <a:gd name="connsiteY0" fmla="*/ 0 h 4638854"/>
              <a:gd name="connsiteX1" fmla="*/ 3009900 w 3009900"/>
              <a:gd name="connsiteY1" fmla="*/ 0 h 4638854"/>
              <a:gd name="connsiteX2" fmla="*/ 3009900 w 3009900"/>
              <a:gd name="connsiteY2" fmla="*/ 4638854 h 4638854"/>
              <a:gd name="connsiteX3" fmla="*/ 0 w 3009900"/>
              <a:gd name="connsiteY3" fmla="*/ 4638854 h 4638854"/>
            </a:gdLst>
            <a:ahLst/>
            <a:cxnLst>
              <a:cxn ang="0">
                <a:pos x="connsiteX0" y="connsiteY0"/>
              </a:cxn>
              <a:cxn ang="0">
                <a:pos x="connsiteX1" y="connsiteY1"/>
              </a:cxn>
              <a:cxn ang="0">
                <a:pos x="connsiteX2" y="connsiteY2"/>
              </a:cxn>
              <a:cxn ang="0">
                <a:pos x="connsiteX3" y="connsiteY3"/>
              </a:cxn>
            </a:cxnLst>
            <a:rect l="l" t="t" r="r" b="b"/>
            <a:pathLst>
              <a:path w="3009900" h="4638854">
                <a:moveTo>
                  <a:pt x="0" y="0"/>
                </a:moveTo>
                <a:lnTo>
                  <a:pt x="3009900" y="0"/>
                </a:lnTo>
                <a:lnTo>
                  <a:pt x="3009900" y="4638854"/>
                </a:lnTo>
                <a:lnTo>
                  <a:pt x="0" y="4638854"/>
                </a:lnTo>
                <a:close/>
              </a:path>
            </a:pathLst>
          </a:custGeom>
        </p:spPr>
      </p:pic>
      <p:pic>
        <p:nvPicPr>
          <p:cNvPr id="31" name="更多与光设计作品请访问：https://www.docer.com/works?userid=1214122538_4"/>
          <p:cNvPicPr>
            <a:picLocks noChangeAspect="1"/>
          </p:cNvPicPr>
          <p:nvPr/>
        </p:nvPicPr>
        <p:blipFill>
          <a:blip r:embed="rId2">
            <a:extLst>
              <a:ext uri="{28A0092B-C50C-407E-A947-70E740481C1C}">
                <a14:useLocalDpi xmlns:a14="http://schemas.microsoft.com/office/drawing/2010/main" val="0"/>
              </a:ext>
            </a:extLst>
          </a:blip>
          <a:srcRect t="14363" b="14363"/>
          <a:stretch>
            <a:fillRect/>
          </a:stretch>
        </p:blipFill>
        <p:spPr>
          <a:xfrm>
            <a:off x="712685" y="2527300"/>
            <a:ext cx="3009509" cy="3219450"/>
          </a:xfrm>
          <a:custGeom>
            <a:avLst/>
            <a:gdLst>
              <a:gd name="connsiteX0" fmla="*/ 0 w 3009901"/>
              <a:gd name="connsiteY0" fmla="*/ 0 h 3219450"/>
              <a:gd name="connsiteX1" fmla="*/ 3009901 w 3009901"/>
              <a:gd name="connsiteY1" fmla="*/ 0 h 3219450"/>
              <a:gd name="connsiteX2" fmla="*/ 3009901 w 3009901"/>
              <a:gd name="connsiteY2" fmla="*/ 3219450 h 3219450"/>
              <a:gd name="connsiteX3" fmla="*/ 0 w 3009901"/>
              <a:gd name="connsiteY3" fmla="*/ 3219450 h 3219450"/>
            </a:gdLst>
            <a:ahLst/>
            <a:cxnLst>
              <a:cxn ang="0">
                <a:pos x="connsiteX0" y="connsiteY0"/>
              </a:cxn>
              <a:cxn ang="0">
                <a:pos x="connsiteX1" y="connsiteY1"/>
              </a:cxn>
              <a:cxn ang="0">
                <a:pos x="connsiteX2" y="connsiteY2"/>
              </a:cxn>
              <a:cxn ang="0">
                <a:pos x="connsiteX3" y="connsiteY3"/>
              </a:cxn>
            </a:cxnLst>
            <a:rect l="l" t="t" r="r" b="b"/>
            <a:pathLst>
              <a:path w="3009901" h="3219450">
                <a:moveTo>
                  <a:pt x="0" y="0"/>
                </a:moveTo>
                <a:lnTo>
                  <a:pt x="3009901" y="0"/>
                </a:lnTo>
                <a:lnTo>
                  <a:pt x="3009901" y="3219450"/>
                </a:lnTo>
                <a:lnTo>
                  <a:pt x="0" y="3219450"/>
                </a:lnTo>
                <a:close/>
              </a:path>
            </a:pathLst>
          </a:custGeom>
        </p:spPr>
      </p:pic>
      <p:sp>
        <p:nvSpPr>
          <p:cNvPr id="32" name="更多与光设计作品请访问：https://www.docer.com/works?userid=1214122538_5"/>
          <p:cNvSpPr txBox="1"/>
          <p:nvPr/>
        </p:nvSpPr>
        <p:spPr>
          <a:xfrm>
            <a:off x="776184" y="1328120"/>
            <a:ext cx="4926116" cy="513795"/>
          </a:xfrm>
          <a:prstGeom prst="rect">
            <a:avLst/>
          </a:prstGeom>
          <a:noFill/>
        </p:spPr>
        <p:txBody>
          <a:bodyPr wrap="square" lIns="0" tIns="0" rIns="0" bIns="0" rtlCol="0" anchor="t" anchorCtr="0">
            <a:spAutoFit/>
          </a:bodyPr>
          <a:lstStyle/>
          <a:p>
            <a:pPr marL="0" marR="0" lvl="0" indent="0" algn="l" defTabSz="228600" rtl="0" eaLnBrk="1" fontAlgn="auto" latinLnBrk="0" hangingPunct="1">
              <a:lnSpc>
                <a:spcPct val="80000"/>
              </a:lnSpc>
              <a:spcBef>
                <a:spcPts val="0"/>
              </a:spcBef>
              <a:spcAft>
                <a:spcPts val="0"/>
              </a:spcAft>
              <a:buClrTx/>
              <a:buSzTx/>
              <a:buFontTx/>
              <a:buNone/>
              <a:defRPr/>
            </a:pPr>
            <a:r>
              <a:rPr kumimoji="0" lang="en-US" altLang="zh-CN" sz="4000" b="0" i="0" u="none" strike="noStrike" kern="1200" cap="none" spc="0" normalizeH="0" baseline="0" noProof="0">
                <a:ln>
                  <a:noFill/>
                </a:ln>
                <a:solidFill>
                  <a:prstClr val="white"/>
                </a:solidFill>
                <a:effectLst/>
                <a:uLnTx/>
                <a:uFillTx/>
                <a:cs typeface="+mn-ea"/>
                <a:sym typeface="+mn-lt"/>
              </a:rPr>
              <a:t>The tittle/ text</a:t>
            </a:r>
            <a:endParaRPr kumimoji="0" lang="en-US" altLang="zh-CN" sz="4000" b="0" i="0" u="none" strike="noStrike" kern="1200" cap="none" spc="0" normalizeH="0" baseline="0" noProof="0">
              <a:ln>
                <a:noFill/>
              </a:ln>
              <a:solidFill>
                <a:prstClr val="white"/>
              </a:solidFill>
              <a:effectLst/>
              <a:uLnTx/>
              <a:uFillTx/>
              <a:cs typeface="+mn-ea"/>
              <a:sym typeface="+mn-lt"/>
            </a:endParaRPr>
          </a:p>
        </p:txBody>
      </p:sp>
      <p:grpSp>
        <p:nvGrpSpPr>
          <p:cNvPr id="33" name="更多与光设计作品请访问：https://www.docer.com/works?userid=1214122538_6"/>
          <p:cNvGrpSpPr/>
          <p:nvPr/>
        </p:nvGrpSpPr>
        <p:grpSpPr>
          <a:xfrm>
            <a:off x="4270102" y="5432603"/>
            <a:ext cx="1199630" cy="260016"/>
            <a:chOff x="5634404" y="3568294"/>
            <a:chExt cx="1199786" cy="260050"/>
          </a:xfrm>
        </p:grpSpPr>
        <p:sp>
          <p:nvSpPr>
            <p:cNvPr id="34" name="Rectangle 6"/>
            <p:cNvSpPr/>
            <p:nvPr/>
          </p:nvSpPr>
          <p:spPr>
            <a:xfrm>
              <a:off x="5634404" y="3568294"/>
              <a:ext cx="1199786" cy="260050"/>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1800">
                <a:solidFill>
                  <a:schemeClr val="bg1"/>
                </a:solidFill>
                <a:cs typeface="+mn-ea"/>
                <a:sym typeface="+mn-lt"/>
              </a:endParaRPr>
            </a:p>
          </p:txBody>
        </p:sp>
        <p:sp>
          <p:nvSpPr>
            <p:cNvPr id="35" name="TextBox 7"/>
            <p:cNvSpPr txBox="1"/>
            <p:nvPr/>
          </p:nvSpPr>
          <p:spPr>
            <a:xfrm>
              <a:off x="5879486" y="3613680"/>
              <a:ext cx="709622" cy="169277"/>
            </a:xfrm>
            <a:prstGeom prst="rect">
              <a:avLst/>
            </a:prstGeom>
            <a:noFill/>
          </p:spPr>
          <p:txBody>
            <a:bodyPr wrap="square" lIns="0" tIns="0" rIns="0" bIns="0" rtlCol="0">
              <a:spAutoFit/>
            </a:bodyPr>
            <a:lstStyle/>
            <a:p>
              <a:pPr algn="ctr" defTabSz="457200"/>
              <a:r>
                <a:rPr lang="en-US" sz="1100" b="1" dirty="0">
                  <a:solidFill>
                    <a:schemeClr val="bg1"/>
                  </a:solidFill>
                  <a:cs typeface="+mn-ea"/>
                  <a:sym typeface="+mn-lt"/>
                </a:rPr>
                <a:t>L E A R N</a:t>
              </a:r>
              <a:endParaRPr lang="id-ID" sz="1100" b="1" dirty="0">
                <a:solidFill>
                  <a:schemeClr val="bg1"/>
                </a:solidFill>
                <a:cs typeface="+mn-ea"/>
                <a:sym typeface="+mn-lt"/>
              </a:endParaRPr>
            </a:p>
          </p:txBody>
        </p:sp>
      </p:grpSp>
      <p:sp>
        <p:nvSpPr>
          <p:cNvPr id="36" name="更多与光设计作品请访问：https://www.docer.com/works?userid=1214122538_7"/>
          <p:cNvSpPr txBox="1"/>
          <p:nvPr/>
        </p:nvSpPr>
        <p:spPr>
          <a:xfrm>
            <a:off x="7751728" y="5746750"/>
            <a:ext cx="3279054" cy="670889"/>
          </a:xfrm>
          <a:prstGeom prst="rect">
            <a:avLst/>
          </a:prstGeom>
          <a:noFill/>
        </p:spPr>
        <p:txBody>
          <a:bodyPr wrap="square" lIns="0" tIns="0" rIns="0" bIns="0" rtlCol="0">
            <a:spAutoFit/>
          </a:bodyPr>
          <a:lstStyle/>
          <a:p>
            <a:pPr algn="just" defTabSz="457200">
              <a:lnSpc>
                <a:spcPct val="150000"/>
              </a:lnSpc>
            </a:pPr>
            <a:r>
              <a:rPr lang="en-US" sz="1000" dirty="0" err="1">
                <a:solidFill>
                  <a:schemeClr val="bg1"/>
                </a:solidFill>
                <a:cs typeface="+mn-ea"/>
                <a:sym typeface="+mn-lt"/>
              </a:rPr>
              <a:t>elementum</a:t>
            </a:r>
            <a:r>
              <a:rPr lang="en-US" sz="1000" dirty="0">
                <a:solidFill>
                  <a:schemeClr val="bg1"/>
                </a:solidFill>
                <a:cs typeface="+mn-ea"/>
                <a:sym typeface="+mn-lt"/>
              </a:rPr>
              <a:t> ipsum </a:t>
            </a:r>
            <a:r>
              <a:rPr lang="en-US" sz="1000" dirty="0" err="1">
                <a:solidFill>
                  <a:schemeClr val="bg1"/>
                </a:solidFill>
                <a:cs typeface="+mn-ea"/>
                <a:sym typeface="+mn-lt"/>
              </a:rPr>
              <a:t>quibusdam</a:t>
            </a:r>
            <a:r>
              <a:rPr lang="en-US" sz="1000" dirty="0">
                <a:solidFill>
                  <a:schemeClr val="bg1"/>
                </a:solidFill>
                <a:cs typeface="+mn-ea"/>
                <a:sym typeface="+mn-lt"/>
              </a:rPr>
              <a:t> ligula lorem </a:t>
            </a:r>
            <a:r>
              <a:rPr lang="en-US" sz="1000" dirty="0" err="1">
                <a:solidFill>
                  <a:schemeClr val="bg1"/>
                </a:solidFill>
                <a:cs typeface="+mn-ea"/>
                <a:sym typeface="+mn-lt"/>
              </a:rPr>
              <a:t>necessitatibus</a:t>
            </a:r>
            <a:r>
              <a:rPr lang="en-US" sz="1000" dirty="0">
                <a:solidFill>
                  <a:schemeClr val="bg1"/>
                </a:solidFill>
                <a:cs typeface="+mn-ea"/>
                <a:sym typeface="+mn-lt"/>
              </a:rPr>
              <a:t> </a:t>
            </a:r>
            <a:r>
              <a:rPr lang="en-US" sz="1000" dirty="0" err="1">
                <a:solidFill>
                  <a:schemeClr val="bg1"/>
                </a:solidFill>
                <a:cs typeface="+mn-ea"/>
                <a:sym typeface="+mn-lt"/>
              </a:rPr>
              <a:t>tincidunt</a:t>
            </a:r>
            <a:r>
              <a:rPr lang="en-US" sz="1000" dirty="0">
                <a:solidFill>
                  <a:schemeClr val="bg1"/>
                </a:solidFill>
                <a:cs typeface="+mn-ea"/>
                <a:sym typeface="+mn-lt"/>
              </a:rPr>
              <a:t> </a:t>
            </a:r>
            <a:r>
              <a:rPr lang="en-US" sz="1000" dirty="0" err="1">
                <a:solidFill>
                  <a:schemeClr val="bg1"/>
                </a:solidFill>
                <a:cs typeface="+mn-ea"/>
                <a:sym typeface="+mn-lt"/>
              </a:rPr>
              <a:t>accusamus</a:t>
            </a:r>
            <a:r>
              <a:rPr lang="en-US" sz="1000" dirty="0">
                <a:solidFill>
                  <a:schemeClr val="bg1"/>
                </a:solidFill>
                <a:cs typeface="+mn-ea"/>
                <a:sym typeface="+mn-lt"/>
              </a:rPr>
              <a:t> alias </a:t>
            </a:r>
            <a:r>
              <a:rPr lang="en-US" sz="1000" dirty="0" err="1">
                <a:solidFill>
                  <a:schemeClr val="bg1"/>
                </a:solidFill>
                <a:cs typeface="+mn-ea"/>
                <a:sym typeface="+mn-lt"/>
              </a:rPr>
              <a:t>maiores</a:t>
            </a:r>
            <a:r>
              <a:rPr lang="en-US" sz="1000" dirty="0">
                <a:solidFill>
                  <a:schemeClr val="bg1"/>
                </a:solidFill>
                <a:cs typeface="+mn-ea"/>
                <a:sym typeface="+mn-lt"/>
              </a:rPr>
              <a:t> </a:t>
            </a:r>
            <a:r>
              <a:rPr lang="en-US" sz="1000" err="1">
                <a:solidFill>
                  <a:schemeClr val="bg1"/>
                </a:solidFill>
                <a:cs typeface="+mn-ea"/>
                <a:sym typeface="+mn-lt"/>
              </a:rPr>
              <a:t>possimus</a:t>
            </a:r>
            <a:r>
              <a:rPr lang="en-US" sz="1000">
                <a:solidFill>
                  <a:schemeClr val="bg1"/>
                </a:solidFill>
                <a:cs typeface="+mn-ea"/>
                <a:sym typeface="+mn-lt"/>
              </a:rPr>
              <a:t> sun</a:t>
            </a:r>
            <a:endParaRPr lang="en-ID" sz="1000" dirty="0">
              <a:solidFill>
                <a:schemeClr val="bg1"/>
              </a:solidFill>
              <a:cs typeface="+mn-ea"/>
              <a:sym typeface="+mn-lt"/>
            </a:endParaRPr>
          </a:p>
        </p:txBody>
      </p:sp>
      <p:sp>
        <p:nvSpPr>
          <p:cNvPr id="37" name="更多与光设计作品请访问：https://www.docer.com/works?userid=1214122538_8"/>
          <p:cNvSpPr txBox="1"/>
          <p:nvPr/>
        </p:nvSpPr>
        <p:spPr>
          <a:xfrm>
            <a:off x="4158175" y="2550096"/>
            <a:ext cx="1232617" cy="2467086"/>
          </a:xfrm>
          <a:prstGeom prst="rect">
            <a:avLst/>
          </a:prstGeom>
          <a:noFill/>
        </p:spPr>
        <p:txBody>
          <a:bodyPr wrap="square" lIns="0" tIns="0" rIns="0" bIns="0" rtlCol="0">
            <a:spAutoFit/>
          </a:bodyPr>
          <a:lstStyle/>
          <a:p>
            <a:pPr algn="just" defTabSz="457200">
              <a:lnSpc>
                <a:spcPct val="150000"/>
              </a:lnSpc>
            </a:pPr>
            <a:r>
              <a:rPr lang="en-US" sz="1200" dirty="0" err="1">
                <a:solidFill>
                  <a:schemeClr val="bg1"/>
                </a:solidFill>
                <a:cs typeface="+mn-ea"/>
                <a:sym typeface="+mn-lt"/>
              </a:rPr>
              <a:t>elementum</a:t>
            </a:r>
            <a:r>
              <a:rPr lang="en-US" sz="1200" dirty="0">
                <a:solidFill>
                  <a:schemeClr val="bg1"/>
                </a:solidFill>
                <a:cs typeface="+mn-ea"/>
                <a:sym typeface="+mn-lt"/>
              </a:rPr>
              <a:t> ipsum </a:t>
            </a:r>
            <a:r>
              <a:rPr lang="en-US" sz="1200" dirty="0" err="1">
                <a:solidFill>
                  <a:schemeClr val="bg1"/>
                </a:solidFill>
                <a:cs typeface="+mn-ea"/>
                <a:sym typeface="+mn-lt"/>
              </a:rPr>
              <a:t>quibusdam</a:t>
            </a:r>
            <a:r>
              <a:rPr lang="en-US" sz="1200" dirty="0">
                <a:solidFill>
                  <a:schemeClr val="bg1"/>
                </a:solidFill>
                <a:cs typeface="+mn-ea"/>
                <a:sym typeface="+mn-lt"/>
              </a:rPr>
              <a:t> ligula lorem </a:t>
            </a:r>
            <a:r>
              <a:rPr lang="en-US" sz="1200" dirty="0" err="1">
                <a:solidFill>
                  <a:schemeClr val="bg1"/>
                </a:solidFill>
                <a:cs typeface="+mn-ea"/>
                <a:sym typeface="+mn-lt"/>
              </a:rPr>
              <a:t>necessitatibus</a:t>
            </a:r>
            <a:r>
              <a:rPr lang="en-US" sz="1200" dirty="0">
                <a:solidFill>
                  <a:schemeClr val="bg1"/>
                </a:solidFill>
                <a:cs typeface="+mn-ea"/>
                <a:sym typeface="+mn-lt"/>
              </a:rPr>
              <a:t> </a:t>
            </a:r>
            <a:r>
              <a:rPr lang="en-US" sz="1200" dirty="0" err="1">
                <a:solidFill>
                  <a:schemeClr val="bg1"/>
                </a:solidFill>
                <a:cs typeface="+mn-ea"/>
                <a:sym typeface="+mn-lt"/>
              </a:rPr>
              <a:t>tincidunt</a:t>
            </a:r>
            <a:r>
              <a:rPr lang="en-US" sz="1200" dirty="0">
                <a:solidFill>
                  <a:schemeClr val="bg1"/>
                </a:solidFill>
                <a:cs typeface="+mn-ea"/>
                <a:sym typeface="+mn-lt"/>
              </a:rPr>
              <a:t> </a:t>
            </a:r>
            <a:r>
              <a:rPr lang="en-US" sz="1200" dirty="0" err="1">
                <a:solidFill>
                  <a:schemeClr val="bg1"/>
                </a:solidFill>
                <a:cs typeface="+mn-ea"/>
                <a:sym typeface="+mn-lt"/>
              </a:rPr>
              <a:t>accusamus</a:t>
            </a:r>
            <a:r>
              <a:rPr lang="en-US" sz="1200" dirty="0">
                <a:solidFill>
                  <a:schemeClr val="bg1"/>
                </a:solidFill>
                <a:cs typeface="+mn-ea"/>
                <a:sym typeface="+mn-lt"/>
              </a:rPr>
              <a:t> alias </a:t>
            </a:r>
            <a:r>
              <a:rPr lang="en-US" sz="1200" dirty="0" err="1">
                <a:solidFill>
                  <a:schemeClr val="bg1"/>
                </a:solidFill>
                <a:cs typeface="+mn-ea"/>
                <a:sym typeface="+mn-lt"/>
              </a:rPr>
              <a:t>maiores</a:t>
            </a:r>
            <a:r>
              <a:rPr lang="en-US" sz="1200" dirty="0">
                <a:solidFill>
                  <a:schemeClr val="bg1"/>
                </a:solidFill>
                <a:cs typeface="+mn-ea"/>
                <a:sym typeface="+mn-lt"/>
              </a:rPr>
              <a:t> </a:t>
            </a:r>
            <a:r>
              <a:rPr lang="en-US" sz="1200" dirty="0" err="1">
                <a:solidFill>
                  <a:schemeClr val="bg1"/>
                </a:solidFill>
                <a:cs typeface="+mn-ea"/>
                <a:sym typeface="+mn-lt"/>
              </a:rPr>
              <a:t>possimus</a:t>
            </a:r>
            <a:r>
              <a:rPr lang="en-US" sz="1200" dirty="0">
                <a:solidFill>
                  <a:schemeClr val="bg1"/>
                </a:solidFill>
                <a:cs typeface="+mn-ea"/>
                <a:sym typeface="+mn-lt"/>
              </a:rPr>
              <a:t> sun</a:t>
            </a:r>
            <a:endParaRPr lang="en-ID" sz="1200" dirty="0">
              <a:solidFill>
                <a:schemeClr val="bg1"/>
              </a:solidFill>
              <a:cs typeface="+mn-ea"/>
              <a:sym typeface="+mn-lt"/>
            </a:endParaRPr>
          </a:p>
        </p:txBody>
      </p:sp>
      <p:sp>
        <p:nvSpPr>
          <p:cNvPr id="38" name="更多与光设计作品请访问：https://www.docer.com/works?userid=1214122538_9"/>
          <p:cNvSpPr txBox="1"/>
          <p:nvPr/>
        </p:nvSpPr>
        <p:spPr>
          <a:xfrm>
            <a:off x="316006" y="287049"/>
            <a:ext cx="2266826" cy="200055"/>
          </a:xfrm>
          <a:prstGeom prst="rect">
            <a:avLst/>
          </a:prstGeom>
          <a:noFill/>
        </p:spPr>
        <p:txBody>
          <a:bodyPr>
            <a:spAutoFit/>
          </a:bodyPr>
          <a:lstStyle/>
          <a:p>
            <a:pPr defTabSz="914400">
              <a:defRPr/>
            </a:pPr>
            <a:r>
              <a:rPr lang="en-US" sz="700">
                <a:solidFill>
                  <a:schemeClr val="bg1"/>
                </a:solidFill>
                <a:cs typeface="+mn-ea"/>
                <a:sym typeface="+mn-lt"/>
              </a:rPr>
              <a:t>LOOKBOOK 21</a:t>
            </a:r>
            <a:endParaRPr lang="en-US" sz="700" dirty="0">
              <a:solidFill>
                <a:schemeClr val="bg1"/>
              </a:solidFill>
              <a:cs typeface="+mn-ea"/>
              <a:sym typeface="+mn-lt"/>
            </a:endParaRPr>
          </a:p>
        </p:txBody>
      </p:sp>
      <p:sp>
        <p:nvSpPr>
          <p:cNvPr id="39" name="更多与光设计作品请访问：https://www.docer.com/works?userid=1214122538_10"/>
          <p:cNvSpPr txBox="1"/>
          <p:nvPr/>
        </p:nvSpPr>
        <p:spPr>
          <a:xfrm>
            <a:off x="9681751" y="287049"/>
            <a:ext cx="2266826" cy="200055"/>
          </a:xfrm>
          <a:prstGeom prst="rect">
            <a:avLst/>
          </a:prstGeom>
          <a:noFill/>
        </p:spPr>
        <p:txBody>
          <a:bodyPr>
            <a:spAutoFit/>
          </a:bodyPr>
          <a:lstStyle/>
          <a:p>
            <a:pPr algn="r" defTabSz="914400">
              <a:defRPr/>
            </a:pPr>
            <a:r>
              <a:rPr lang="en-US" sz="700">
                <a:solidFill>
                  <a:schemeClr val="bg1"/>
                </a:solidFill>
                <a:cs typeface="+mn-ea"/>
                <a:sym typeface="+mn-lt"/>
              </a:rPr>
              <a:t>PHOTOS</a:t>
            </a:r>
            <a:endParaRPr lang="en-US" sz="700" dirty="0">
              <a:solidFill>
                <a:schemeClr val="bg1"/>
              </a:solidFill>
              <a:cs typeface="+mn-ea"/>
              <a:sym typeface="+mn-lt"/>
            </a:endParaRPr>
          </a:p>
        </p:txBody>
      </p:sp>
      <p:sp>
        <p:nvSpPr>
          <p:cNvPr id="40" name="更多与光设计作品请访问：https://www.docer.com/works?userid=1214122538_11"/>
          <p:cNvSpPr txBox="1"/>
          <p:nvPr/>
        </p:nvSpPr>
        <p:spPr>
          <a:xfrm>
            <a:off x="7124429" y="287049"/>
            <a:ext cx="2266826" cy="200055"/>
          </a:xfrm>
          <a:prstGeom prst="rect">
            <a:avLst/>
          </a:prstGeom>
          <a:noFill/>
        </p:spPr>
        <p:txBody>
          <a:bodyPr>
            <a:spAutoFit/>
          </a:bodyPr>
          <a:lstStyle/>
          <a:p>
            <a:pPr algn="ctr" defTabSz="914400">
              <a:defRPr/>
            </a:pPr>
            <a:r>
              <a:rPr lang="en-US" sz="700">
                <a:solidFill>
                  <a:schemeClr val="bg1"/>
                </a:solidFill>
                <a:cs typeface="+mn-ea"/>
                <a:sym typeface="+mn-lt"/>
              </a:rPr>
              <a:t>DESIGN STYLE</a:t>
            </a:r>
            <a:endParaRPr lang="en-US" sz="700" dirty="0">
              <a:solidFill>
                <a:schemeClr val="bg1"/>
              </a:solidFill>
              <a:cs typeface="+mn-ea"/>
              <a:sym typeface="+mn-lt"/>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37" name="更多与光设计作品请访问：https://www.docer.com/works?userid=1214122538_1"/>
          <p:cNvSpPr/>
          <p:nvPr/>
        </p:nvSpPr>
        <p:spPr>
          <a:xfrm>
            <a:off x="1" y="1"/>
            <a:ext cx="6095999" cy="6858000"/>
          </a:xfrm>
          <a:prstGeom prst="rect">
            <a:avLst/>
          </a:prstGeom>
          <a:solidFill>
            <a:srgbClr val="6F81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ID" sz="1800" b="0" i="0" u="none" strike="noStrike" kern="1200" cap="none" spc="0" normalizeH="0" baseline="0" noProof="0" dirty="0">
              <a:ln>
                <a:noFill/>
              </a:ln>
              <a:solidFill>
                <a:prstClr val="white"/>
              </a:solidFill>
              <a:effectLst/>
              <a:uLnTx/>
              <a:uFillTx/>
              <a:cs typeface="+mn-ea"/>
              <a:sym typeface="+mn-lt"/>
            </a:endParaRPr>
          </a:p>
        </p:txBody>
      </p:sp>
      <p:sp>
        <p:nvSpPr>
          <p:cNvPr id="38" name="更多与光设计作品请访问：https://www.docer.com/works?userid=1214122538_2"/>
          <p:cNvSpPr/>
          <p:nvPr/>
        </p:nvSpPr>
        <p:spPr>
          <a:xfrm>
            <a:off x="6096000" y="0"/>
            <a:ext cx="6096000" cy="6858000"/>
          </a:xfrm>
          <a:prstGeom prst="rect">
            <a:avLst/>
          </a:prstGeom>
          <a:solidFill>
            <a:srgbClr val="CBC6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pic>
        <p:nvPicPr>
          <p:cNvPr id="39" name="更多与光设计作品请访问：https://www.docer.com/works?userid=1214122538_3"/>
          <p:cNvPicPr>
            <a:picLocks noChangeAspect="1"/>
          </p:cNvPicPr>
          <p:nvPr/>
        </p:nvPicPr>
        <p:blipFill>
          <a:blip r:embed="rId1">
            <a:extLst>
              <a:ext uri="{28A0092B-C50C-407E-A947-70E740481C1C}">
                <a14:useLocalDpi xmlns:a14="http://schemas.microsoft.com/office/drawing/2010/main" val="0"/>
              </a:ext>
            </a:extLst>
          </a:blip>
          <a:srcRect t="29762" b="29762"/>
          <a:stretch>
            <a:fillRect/>
          </a:stretch>
        </p:blipFill>
        <p:spPr>
          <a:xfrm>
            <a:off x="7761865" y="3289300"/>
            <a:ext cx="4430135" cy="2686956"/>
          </a:xfrm>
          <a:custGeom>
            <a:avLst/>
            <a:gdLst>
              <a:gd name="connsiteX0" fmla="*/ 2988354 w 4430712"/>
              <a:gd name="connsiteY0" fmla="*/ 0 h 2686956"/>
              <a:gd name="connsiteX1" fmla="*/ 4430712 w 4430712"/>
              <a:gd name="connsiteY1" fmla="*/ 0 h 2686956"/>
              <a:gd name="connsiteX2" fmla="*/ 4430712 w 4430712"/>
              <a:gd name="connsiteY2" fmla="*/ 2686956 h 2686956"/>
              <a:gd name="connsiteX3" fmla="*/ 2988354 w 4430712"/>
              <a:gd name="connsiteY3" fmla="*/ 2686956 h 2686956"/>
              <a:gd name="connsiteX4" fmla="*/ 0 w 4430712"/>
              <a:gd name="connsiteY4" fmla="*/ 0 h 2686956"/>
              <a:gd name="connsiteX5" fmla="*/ 2803297 w 4430712"/>
              <a:gd name="connsiteY5" fmla="*/ 0 h 2686956"/>
              <a:gd name="connsiteX6" fmla="*/ 2803297 w 4430712"/>
              <a:gd name="connsiteY6" fmla="*/ 2686956 h 2686956"/>
              <a:gd name="connsiteX7" fmla="*/ 0 w 4430712"/>
              <a:gd name="connsiteY7" fmla="*/ 2686956 h 2686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30712" h="2686956">
                <a:moveTo>
                  <a:pt x="2988354" y="0"/>
                </a:moveTo>
                <a:lnTo>
                  <a:pt x="4430712" y="0"/>
                </a:lnTo>
                <a:lnTo>
                  <a:pt x="4430712" y="2686956"/>
                </a:lnTo>
                <a:lnTo>
                  <a:pt x="2988354" y="2686956"/>
                </a:lnTo>
                <a:close/>
                <a:moveTo>
                  <a:pt x="0" y="0"/>
                </a:moveTo>
                <a:lnTo>
                  <a:pt x="2803297" y="0"/>
                </a:lnTo>
                <a:lnTo>
                  <a:pt x="2803297" y="2686956"/>
                </a:lnTo>
                <a:lnTo>
                  <a:pt x="0" y="2686956"/>
                </a:lnTo>
                <a:close/>
              </a:path>
            </a:pathLst>
          </a:custGeom>
        </p:spPr>
      </p:pic>
      <p:pic>
        <p:nvPicPr>
          <p:cNvPr id="40" name="更多与光设计作品请访问：https://www.docer.com/works?userid=1214122538_4" descr="房间的摆设布局&#10;&#10;低可信度描述已自动生成"/>
          <p:cNvPicPr>
            <a:picLocks noChangeAspect="1"/>
          </p:cNvPicPr>
          <p:nvPr/>
        </p:nvPicPr>
        <p:blipFill rotWithShape="1">
          <a:blip r:embed="rId2">
            <a:extLst>
              <a:ext uri="{28A0092B-C50C-407E-A947-70E740481C1C}">
                <a14:useLocalDpi xmlns:a14="http://schemas.microsoft.com/office/drawing/2010/main" val="0"/>
              </a:ext>
            </a:extLst>
          </a:blip>
          <a:srcRect l="9841" r="9841"/>
          <a:stretch>
            <a:fillRect/>
          </a:stretch>
        </p:blipFill>
        <p:spPr>
          <a:xfrm>
            <a:off x="0" y="0"/>
            <a:ext cx="3201067" cy="5976256"/>
          </a:xfrm>
          <a:custGeom>
            <a:avLst/>
            <a:gdLst>
              <a:gd name="connsiteX0" fmla="*/ 0 w 3201484"/>
              <a:gd name="connsiteY0" fmla="*/ 0 h 5976256"/>
              <a:gd name="connsiteX1" fmla="*/ 3201484 w 3201484"/>
              <a:gd name="connsiteY1" fmla="*/ 0 h 5976256"/>
              <a:gd name="connsiteX2" fmla="*/ 3201484 w 3201484"/>
              <a:gd name="connsiteY2" fmla="*/ 5976256 h 5976256"/>
              <a:gd name="connsiteX3" fmla="*/ 0 w 3201484"/>
              <a:gd name="connsiteY3" fmla="*/ 5976256 h 5976256"/>
            </a:gdLst>
            <a:ahLst/>
            <a:cxnLst>
              <a:cxn ang="0">
                <a:pos x="connsiteX0" y="connsiteY0"/>
              </a:cxn>
              <a:cxn ang="0">
                <a:pos x="connsiteX1" y="connsiteY1"/>
              </a:cxn>
              <a:cxn ang="0">
                <a:pos x="connsiteX2" y="connsiteY2"/>
              </a:cxn>
              <a:cxn ang="0">
                <a:pos x="connsiteX3" y="connsiteY3"/>
              </a:cxn>
            </a:cxnLst>
            <a:rect l="l" t="t" r="r" b="b"/>
            <a:pathLst>
              <a:path w="3201484" h="5976256">
                <a:moveTo>
                  <a:pt x="0" y="0"/>
                </a:moveTo>
                <a:lnTo>
                  <a:pt x="3201484" y="0"/>
                </a:lnTo>
                <a:lnTo>
                  <a:pt x="3201484" y="5976256"/>
                </a:lnTo>
                <a:lnTo>
                  <a:pt x="0" y="5976256"/>
                </a:lnTo>
                <a:close/>
              </a:path>
            </a:pathLst>
          </a:custGeom>
        </p:spPr>
      </p:pic>
      <p:sp>
        <p:nvSpPr>
          <p:cNvPr id="41" name="更多与光设计作品请访问：https://www.docer.com/works?userid=1214122538_5"/>
          <p:cNvSpPr txBox="1"/>
          <p:nvPr/>
        </p:nvSpPr>
        <p:spPr>
          <a:xfrm flipH="1">
            <a:off x="7088332" y="1281956"/>
            <a:ext cx="3552453" cy="513795"/>
          </a:xfrm>
          <a:prstGeom prst="rect">
            <a:avLst/>
          </a:prstGeom>
          <a:noFill/>
        </p:spPr>
        <p:txBody>
          <a:bodyPr wrap="square" lIns="0" tIns="0" rIns="0" bIns="0" rtlCol="0" anchor="t" anchorCtr="0">
            <a:spAutoFit/>
          </a:bodyPr>
          <a:lstStyle/>
          <a:p>
            <a:pPr marL="0" marR="0" lvl="0" indent="0" algn="l" defTabSz="228600" rtl="0" eaLnBrk="1" fontAlgn="auto" latinLnBrk="0" hangingPunct="1">
              <a:lnSpc>
                <a:spcPct val="80000"/>
              </a:lnSpc>
              <a:spcBef>
                <a:spcPts val="0"/>
              </a:spcBef>
              <a:spcAft>
                <a:spcPts val="0"/>
              </a:spcAft>
              <a:buClrTx/>
              <a:buSzTx/>
              <a:buFontTx/>
              <a:buNone/>
              <a:defRPr/>
            </a:pPr>
            <a:r>
              <a:rPr kumimoji="0" lang="en-US" altLang="zh-CN" sz="4000" b="0" i="0" u="none" strike="noStrike" kern="1200" cap="none" spc="0" normalizeH="0" baseline="0" noProof="0">
                <a:ln>
                  <a:noFill/>
                </a:ln>
                <a:solidFill>
                  <a:prstClr val="white"/>
                </a:solidFill>
                <a:effectLst/>
                <a:uLnTx/>
                <a:uFillTx/>
                <a:cs typeface="+mn-ea"/>
                <a:sym typeface="+mn-lt"/>
              </a:rPr>
              <a:t>The tittle/ text</a:t>
            </a:r>
            <a:endParaRPr kumimoji="0" lang="en-US" altLang="zh-CN" sz="4000" b="0" i="0" u="none" strike="noStrike" kern="1200" cap="none" spc="0" normalizeH="0" baseline="0" noProof="0">
              <a:ln>
                <a:noFill/>
              </a:ln>
              <a:solidFill>
                <a:prstClr val="white"/>
              </a:solidFill>
              <a:effectLst/>
              <a:uLnTx/>
              <a:uFillTx/>
              <a:cs typeface="+mn-ea"/>
              <a:sym typeface="+mn-lt"/>
            </a:endParaRPr>
          </a:p>
        </p:txBody>
      </p:sp>
      <p:sp>
        <p:nvSpPr>
          <p:cNvPr id="42" name="更多与光设计作品请访问：https://www.docer.com/works?userid=1214122538_6"/>
          <p:cNvSpPr txBox="1"/>
          <p:nvPr/>
        </p:nvSpPr>
        <p:spPr>
          <a:xfrm>
            <a:off x="3875038" y="1248551"/>
            <a:ext cx="1814114" cy="2190087"/>
          </a:xfrm>
          <a:prstGeom prst="rect">
            <a:avLst/>
          </a:prstGeom>
          <a:noFill/>
        </p:spPr>
        <p:txBody>
          <a:bodyPr wrap="square" lIns="0" tIns="0" rIns="0" bIns="0" rtlCol="0">
            <a:spAutoFit/>
          </a:bodyPr>
          <a:lstStyle/>
          <a:p>
            <a:pPr algn="r" defTabSz="457200">
              <a:lnSpc>
                <a:spcPct val="150000"/>
              </a:lnSpc>
            </a:pPr>
            <a:r>
              <a:rPr lang="en-US" sz="1200">
                <a:solidFill>
                  <a:srgbClr val="FFFFFF"/>
                </a:solidFill>
                <a:cs typeface="+mn-ea"/>
                <a:sym typeface="+mn-lt"/>
              </a:rPr>
              <a:t>praesent sita antes dolor elementum ipsum volutpat tincidunt dapibus integer mollis sat magna hendrerit eleifend nulla dictum dolor pellentesque quisque viverras</a:t>
            </a:r>
            <a:endParaRPr lang="en-ID" sz="1200">
              <a:solidFill>
                <a:srgbClr val="FFFFFF"/>
              </a:solidFill>
              <a:cs typeface="+mn-ea"/>
              <a:sym typeface="+mn-lt"/>
            </a:endParaRPr>
          </a:p>
        </p:txBody>
      </p:sp>
      <p:sp>
        <p:nvSpPr>
          <p:cNvPr id="43" name="更多与光设计作品请访问：https://www.docer.com/works?userid=1214122538_7"/>
          <p:cNvSpPr txBox="1"/>
          <p:nvPr/>
        </p:nvSpPr>
        <p:spPr>
          <a:xfrm>
            <a:off x="3875038" y="3543548"/>
            <a:ext cx="1814114" cy="1636089"/>
          </a:xfrm>
          <a:prstGeom prst="rect">
            <a:avLst/>
          </a:prstGeom>
          <a:noFill/>
        </p:spPr>
        <p:txBody>
          <a:bodyPr wrap="square" lIns="0" tIns="0" rIns="0" bIns="0" rtlCol="0">
            <a:spAutoFit/>
          </a:bodyPr>
          <a:lstStyle/>
          <a:p>
            <a:pPr algn="r" defTabSz="457200">
              <a:lnSpc>
                <a:spcPct val="150000"/>
              </a:lnSpc>
            </a:pPr>
            <a:r>
              <a:rPr lang="en-US" sz="1200">
                <a:solidFill>
                  <a:srgbClr val="FFFFFF"/>
                </a:solidFill>
                <a:cs typeface="+mn-ea"/>
                <a:sym typeface="+mn-lt"/>
              </a:rPr>
              <a:t>volutpat tincidunt dapibus integer mollis da  magna hendrerit eleifend nulla dictum amet pellentesque quisque viverras suscipit</a:t>
            </a:r>
            <a:endParaRPr lang="en-ID" sz="1200">
              <a:solidFill>
                <a:srgbClr val="FFFFFF"/>
              </a:solidFill>
              <a:cs typeface="+mn-ea"/>
              <a:sym typeface="+mn-lt"/>
            </a:endParaRPr>
          </a:p>
        </p:txBody>
      </p:sp>
      <p:grpSp>
        <p:nvGrpSpPr>
          <p:cNvPr id="44" name="更多与光设计作品请访问：https://www.docer.com/works?userid=1214122538_8"/>
          <p:cNvGrpSpPr/>
          <p:nvPr/>
        </p:nvGrpSpPr>
        <p:grpSpPr>
          <a:xfrm>
            <a:off x="4417859" y="5575755"/>
            <a:ext cx="1199630" cy="260016"/>
            <a:chOff x="5634404" y="3568294"/>
            <a:chExt cx="1199786" cy="260050"/>
          </a:xfrm>
        </p:grpSpPr>
        <p:sp>
          <p:nvSpPr>
            <p:cNvPr id="45" name="Rectangle 15"/>
            <p:cNvSpPr/>
            <p:nvPr/>
          </p:nvSpPr>
          <p:spPr>
            <a:xfrm>
              <a:off x="5634404" y="3568294"/>
              <a:ext cx="1199786" cy="2600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1800">
                <a:solidFill>
                  <a:srgbClr val="FFFFFF"/>
                </a:solidFill>
                <a:cs typeface="+mn-ea"/>
                <a:sym typeface="+mn-lt"/>
              </a:endParaRPr>
            </a:p>
          </p:txBody>
        </p:sp>
        <p:sp>
          <p:nvSpPr>
            <p:cNvPr id="46" name="TextBox 16"/>
            <p:cNvSpPr txBox="1"/>
            <p:nvPr/>
          </p:nvSpPr>
          <p:spPr>
            <a:xfrm>
              <a:off x="5879486" y="3613680"/>
              <a:ext cx="709622" cy="169277"/>
            </a:xfrm>
            <a:prstGeom prst="rect">
              <a:avLst/>
            </a:prstGeom>
            <a:noFill/>
          </p:spPr>
          <p:txBody>
            <a:bodyPr wrap="square" lIns="0" tIns="0" rIns="0" bIns="0" rtlCol="0">
              <a:spAutoFit/>
            </a:bodyPr>
            <a:lstStyle/>
            <a:p>
              <a:pPr algn="ctr" defTabSz="457200"/>
              <a:r>
                <a:rPr lang="en-US" sz="1100" b="1">
                  <a:solidFill>
                    <a:srgbClr val="E6E6E6"/>
                  </a:solidFill>
                  <a:cs typeface="+mn-ea"/>
                  <a:sym typeface="+mn-lt"/>
                </a:rPr>
                <a:t>L E A R N</a:t>
              </a:r>
              <a:endParaRPr lang="id-ID" sz="1100" b="1" dirty="0">
                <a:solidFill>
                  <a:srgbClr val="E6E6E6"/>
                </a:solidFill>
                <a:cs typeface="+mn-ea"/>
                <a:sym typeface="+mn-lt"/>
              </a:endParaRPr>
            </a:p>
          </p:txBody>
        </p:sp>
      </p:grpSp>
      <p:sp>
        <p:nvSpPr>
          <p:cNvPr id="47" name="更多与光设计作品请访问：https://www.docer.com/works?userid=1214122538_9"/>
          <p:cNvSpPr txBox="1"/>
          <p:nvPr/>
        </p:nvSpPr>
        <p:spPr>
          <a:xfrm>
            <a:off x="7113732" y="1998600"/>
            <a:ext cx="3668568" cy="737959"/>
          </a:xfrm>
          <a:prstGeom prst="rect">
            <a:avLst/>
          </a:prstGeom>
          <a:noFill/>
        </p:spPr>
        <p:txBody>
          <a:bodyPr wrap="square" lIns="0" tIns="0" rIns="0" bIns="0" rtlCol="0">
            <a:spAutoFit/>
          </a:bodyPr>
          <a:lstStyle/>
          <a:p>
            <a:pPr algn="just" defTabSz="457200">
              <a:lnSpc>
                <a:spcPct val="150000"/>
              </a:lnSpc>
            </a:pPr>
            <a:r>
              <a:rPr lang="en-US" altLang="zh-CN" sz="1100">
                <a:solidFill>
                  <a:schemeClr val="bg1"/>
                </a:solidFill>
                <a:cs typeface="+mn-ea"/>
                <a:sym typeface="+mn-lt"/>
              </a:rPr>
              <a:t>elementum ipsum quibusdam ligula lorem necessitatibus tincidunt accusamus alias maiores possimus sun</a:t>
            </a:r>
            <a:endParaRPr lang="en-ID" altLang="zh-CN" sz="1100" dirty="0">
              <a:solidFill>
                <a:schemeClr val="bg1"/>
              </a:solidFill>
              <a:cs typeface="+mn-ea"/>
              <a:sym typeface="+mn-lt"/>
            </a:endParaRPr>
          </a:p>
        </p:txBody>
      </p:sp>
      <p:cxnSp>
        <p:nvCxnSpPr>
          <p:cNvPr id="49" name="更多与光设计作品请访问：https://www.docer.com/works?userid=1214122538_11"/>
          <p:cNvCxnSpPr/>
          <p:nvPr/>
        </p:nvCxnSpPr>
        <p:spPr>
          <a:xfrm flipH="1">
            <a:off x="2135413" y="1833001"/>
            <a:ext cx="1529781" cy="102523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50" name="更多与光设计作品请访问：https://www.docer.com/works?userid=1214122538_12"/>
          <p:cNvSpPr txBox="1"/>
          <p:nvPr/>
        </p:nvSpPr>
        <p:spPr>
          <a:xfrm>
            <a:off x="9681751" y="414049"/>
            <a:ext cx="2266826" cy="200055"/>
          </a:xfrm>
          <a:prstGeom prst="rect">
            <a:avLst/>
          </a:prstGeom>
          <a:noFill/>
        </p:spPr>
        <p:txBody>
          <a:bodyPr>
            <a:spAutoFit/>
          </a:bodyPr>
          <a:lstStyle/>
          <a:p>
            <a:pPr algn="r" defTabSz="914400">
              <a:defRPr/>
            </a:pPr>
            <a:r>
              <a:rPr lang="en-US" sz="700">
                <a:solidFill>
                  <a:schemeClr val="bg1"/>
                </a:solidFill>
                <a:cs typeface="+mn-ea"/>
                <a:sym typeface="+mn-lt"/>
              </a:rPr>
              <a:t>PHOTOS</a:t>
            </a:r>
            <a:endParaRPr lang="en-US" sz="700" dirty="0">
              <a:solidFill>
                <a:schemeClr val="bg1"/>
              </a:solidFill>
              <a:cs typeface="+mn-ea"/>
              <a:sym typeface="+mn-lt"/>
            </a:endParaRPr>
          </a:p>
        </p:txBody>
      </p:sp>
      <p:sp>
        <p:nvSpPr>
          <p:cNvPr id="51" name="更多与光设计作品请访问：https://www.docer.com/works?userid=1214122538_13"/>
          <p:cNvSpPr txBox="1"/>
          <p:nvPr/>
        </p:nvSpPr>
        <p:spPr>
          <a:xfrm>
            <a:off x="7124429" y="414049"/>
            <a:ext cx="2266826" cy="200055"/>
          </a:xfrm>
          <a:prstGeom prst="rect">
            <a:avLst/>
          </a:prstGeom>
          <a:noFill/>
        </p:spPr>
        <p:txBody>
          <a:bodyPr>
            <a:spAutoFit/>
          </a:bodyPr>
          <a:lstStyle/>
          <a:p>
            <a:pPr algn="ctr" defTabSz="914400">
              <a:defRPr/>
            </a:pPr>
            <a:r>
              <a:rPr lang="en-US" sz="700">
                <a:solidFill>
                  <a:schemeClr val="bg1"/>
                </a:solidFill>
                <a:cs typeface="+mn-ea"/>
                <a:sym typeface="+mn-lt"/>
              </a:rPr>
              <a:t>DESIGN STYLE</a:t>
            </a:r>
            <a:endParaRPr lang="en-US" sz="700" dirty="0">
              <a:solidFill>
                <a:schemeClr val="bg1"/>
              </a:solidFill>
              <a:cs typeface="+mn-ea"/>
              <a:sym typeface="+mn-lt"/>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更多与光设计作品请访问：https://www.docer.com/works?userid=1214122538_1"/>
          <p:cNvSpPr/>
          <p:nvPr/>
        </p:nvSpPr>
        <p:spPr>
          <a:xfrm>
            <a:off x="6096000" y="0"/>
            <a:ext cx="6096000" cy="6858000"/>
          </a:xfrm>
          <a:prstGeom prst="rect">
            <a:avLst/>
          </a:prstGeom>
          <a:solidFill>
            <a:srgbClr val="CBC6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cs typeface="+mn-ea"/>
              <a:sym typeface="+mn-lt"/>
            </a:endParaRPr>
          </a:p>
        </p:txBody>
      </p:sp>
      <p:sp>
        <p:nvSpPr>
          <p:cNvPr id="20" name="更多与光设计作品请访问：https://www.docer.com/works?userid=1214122538_2"/>
          <p:cNvSpPr txBox="1"/>
          <p:nvPr/>
        </p:nvSpPr>
        <p:spPr>
          <a:xfrm>
            <a:off x="10030313" y="4098101"/>
            <a:ext cx="1877434" cy="1943674"/>
          </a:xfrm>
          <a:prstGeom prst="rect">
            <a:avLst/>
          </a:prstGeom>
          <a:noFill/>
        </p:spPr>
        <p:txBody>
          <a:bodyPr wrap="square" lIns="0" tIns="0" rIns="0" bIns="0" rtlCol="0">
            <a:spAutoFit/>
          </a:bodyPr>
          <a:lstStyle/>
          <a:p>
            <a:pPr marL="0" marR="0" lvl="0" indent="0" algn="l" defTabSz="914400" rtl="0" eaLnBrk="1" fontAlgn="auto" latinLnBrk="0" hangingPunct="1">
              <a:lnSpc>
                <a:spcPts val="1700"/>
              </a:lnSpc>
              <a:spcBef>
                <a:spcPts val="0"/>
              </a:spcBef>
              <a:spcAft>
                <a:spcPts val="0"/>
              </a:spcAft>
              <a:buClrTx/>
              <a:buSzTx/>
              <a:buFontTx/>
              <a:buNone/>
              <a:defRPr/>
            </a:pPr>
            <a:r>
              <a:rPr kumimoji="0" lang="en-US" altLang="zh-CN" sz="1000" b="0" i="0" u="none" strike="noStrike" kern="1200" cap="none" spc="0" normalizeH="0" baseline="0" noProof="0">
                <a:ln>
                  <a:noFill/>
                </a:ln>
                <a:solidFill>
                  <a:schemeClr val="bg1"/>
                </a:solidFill>
                <a:effectLst/>
                <a:uLnTx/>
                <a:uFillTx/>
                <a:cs typeface="+mn-ea"/>
                <a:sym typeface="+mn-lt"/>
              </a:rPr>
              <a:t>Lorem ipsum dolor sit amet, averano consectetur adipiscing elit. Nullam dolor ipsum, fermentum id ligula et, dictum egestas tort Lorem ipsum dolor sit amet, averano consectetur adipiscing elit. Nullam dolor ipsum, fermentum iderano ligula et, </a:t>
            </a:r>
            <a:endParaRPr kumimoji="0" lang="en-US" altLang="zh-CN" sz="1000" b="0" i="0" u="none" strike="noStrike" kern="1200" cap="none" spc="0" normalizeH="0" baseline="0" noProof="0">
              <a:ln>
                <a:noFill/>
              </a:ln>
              <a:solidFill>
                <a:schemeClr val="bg1"/>
              </a:solidFill>
              <a:effectLst/>
              <a:uLnTx/>
              <a:uFillTx/>
              <a:cs typeface="+mn-ea"/>
              <a:sym typeface="+mn-lt"/>
            </a:endParaRPr>
          </a:p>
        </p:txBody>
      </p:sp>
      <p:sp>
        <p:nvSpPr>
          <p:cNvPr id="9" name="更多与光设计作品请访问：https://www.docer.com/works?userid=1214122538_3"/>
          <p:cNvSpPr/>
          <p:nvPr/>
        </p:nvSpPr>
        <p:spPr>
          <a:xfrm>
            <a:off x="1" y="1"/>
            <a:ext cx="6095999" cy="6858000"/>
          </a:xfrm>
          <a:prstGeom prst="rect">
            <a:avLst/>
          </a:prstGeom>
          <a:solidFill>
            <a:srgbClr val="6F81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ID" sz="1800" b="0" i="0" u="none" strike="noStrike" kern="1200" cap="none" spc="0" normalizeH="0" baseline="0" noProof="0" dirty="0">
              <a:ln>
                <a:noFill/>
              </a:ln>
              <a:solidFill>
                <a:schemeClr val="bg1"/>
              </a:solidFill>
              <a:effectLst/>
              <a:uLnTx/>
              <a:uFillTx/>
              <a:cs typeface="+mn-ea"/>
              <a:sym typeface="+mn-lt"/>
            </a:endParaRPr>
          </a:p>
        </p:txBody>
      </p:sp>
      <p:pic>
        <p:nvPicPr>
          <p:cNvPr id="13" name="更多与光设计作品请访问：https://www.docer.com/works?userid=1214122538_4"/>
          <p:cNvPicPr>
            <a:picLocks noChangeAspect="1"/>
          </p:cNvPicPr>
          <p:nvPr/>
        </p:nvPicPr>
        <p:blipFill>
          <a:blip r:embed="rId1">
            <a:extLst>
              <a:ext uri="{28A0092B-C50C-407E-A947-70E740481C1C}">
                <a14:useLocalDpi xmlns:a14="http://schemas.microsoft.com/office/drawing/2010/main" val="0"/>
              </a:ext>
            </a:extLst>
          </a:blip>
          <a:srcRect t="10748" b="10748"/>
          <a:stretch>
            <a:fillRect/>
          </a:stretch>
        </p:blipFill>
        <p:spPr>
          <a:xfrm>
            <a:off x="1" y="3542418"/>
            <a:ext cx="2816225" cy="3315582"/>
          </a:xfrm>
          <a:custGeom>
            <a:avLst/>
            <a:gdLst>
              <a:gd name="connsiteX0" fmla="*/ 0 w 2816225"/>
              <a:gd name="connsiteY0" fmla="*/ 0 h 3315582"/>
              <a:gd name="connsiteX1" fmla="*/ 2816225 w 2816225"/>
              <a:gd name="connsiteY1" fmla="*/ 0 h 3315582"/>
              <a:gd name="connsiteX2" fmla="*/ 2816225 w 2816225"/>
              <a:gd name="connsiteY2" fmla="*/ 3315582 h 3315582"/>
              <a:gd name="connsiteX3" fmla="*/ 0 w 2816225"/>
              <a:gd name="connsiteY3" fmla="*/ 3315582 h 3315582"/>
            </a:gdLst>
            <a:ahLst/>
            <a:cxnLst>
              <a:cxn ang="0">
                <a:pos x="connsiteX0" y="connsiteY0"/>
              </a:cxn>
              <a:cxn ang="0">
                <a:pos x="connsiteX1" y="connsiteY1"/>
              </a:cxn>
              <a:cxn ang="0">
                <a:pos x="connsiteX2" y="connsiteY2"/>
              </a:cxn>
              <a:cxn ang="0">
                <a:pos x="connsiteX3" y="connsiteY3"/>
              </a:cxn>
            </a:cxnLst>
            <a:rect l="l" t="t" r="r" b="b"/>
            <a:pathLst>
              <a:path w="2816225" h="3315582">
                <a:moveTo>
                  <a:pt x="0" y="0"/>
                </a:moveTo>
                <a:lnTo>
                  <a:pt x="2816225" y="0"/>
                </a:lnTo>
                <a:lnTo>
                  <a:pt x="2816225" y="3315582"/>
                </a:lnTo>
                <a:lnTo>
                  <a:pt x="0" y="3315582"/>
                </a:lnTo>
                <a:close/>
              </a:path>
            </a:pathLst>
          </a:custGeom>
        </p:spPr>
      </p:pic>
      <p:sp>
        <p:nvSpPr>
          <p:cNvPr id="14" name="更多与光设计作品请访问：https://www.docer.com/works?userid=1214122538_5"/>
          <p:cNvSpPr txBox="1"/>
          <p:nvPr/>
        </p:nvSpPr>
        <p:spPr>
          <a:xfrm>
            <a:off x="919568" y="2151223"/>
            <a:ext cx="4236147" cy="853632"/>
          </a:xfrm>
          <a:prstGeom prst="rect">
            <a:avLst/>
          </a:prstGeom>
          <a:noFill/>
        </p:spPr>
        <p:txBody>
          <a:bodyPr wrap="square" lIns="0" tIns="0" rIns="0" bIns="0" rtlCol="0">
            <a:spAutoFit/>
          </a:bodyPr>
          <a:lstStyle/>
          <a:p>
            <a:pPr marL="0" marR="0" lvl="0" indent="0" algn="l" defTabSz="914400" rtl="0" eaLnBrk="1" fontAlgn="auto" latinLnBrk="0" hangingPunct="1">
              <a:lnSpc>
                <a:spcPts val="1700"/>
              </a:lnSpc>
              <a:spcBef>
                <a:spcPts val="0"/>
              </a:spcBef>
              <a:spcAft>
                <a:spcPts val="0"/>
              </a:spcAft>
              <a:buClrTx/>
              <a:buSzTx/>
              <a:buFontTx/>
              <a:buNone/>
              <a:defRPr/>
            </a:pPr>
            <a:r>
              <a:rPr kumimoji="0" lang="en-US" altLang="zh-CN" sz="1000" b="0" i="0" u="none" strike="noStrike" kern="1200" cap="none" spc="0" normalizeH="0" baseline="0" noProof="0">
                <a:ln>
                  <a:noFill/>
                </a:ln>
                <a:solidFill>
                  <a:schemeClr val="bg1"/>
                </a:solidFill>
                <a:effectLst/>
                <a:uLnTx/>
                <a:uFillTx/>
                <a:cs typeface="+mn-ea"/>
                <a:sym typeface="+mn-lt"/>
              </a:rPr>
              <a:t>Lorem ipsum dolor sit amet, averano consectetur adipiscing elit. Nullam dolor ipsum, fermentum id ligula et, dictum egestas tort Lorem ipsum dolor sit amet, averano consectetur adipiscing elit. Nullam dolor ipsum, fermentum iderano ligula et, </a:t>
            </a:r>
            <a:endParaRPr kumimoji="0" lang="en-US" altLang="zh-CN" sz="1000" b="0" i="0" u="none" strike="noStrike" kern="1200" cap="none" spc="0" normalizeH="0" baseline="0" noProof="0">
              <a:ln>
                <a:noFill/>
              </a:ln>
              <a:solidFill>
                <a:schemeClr val="bg1"/>
              </a:solidFill>
              <a:effectLst/>
              <a:uLnTx/>
              <a:uFillTx/>
              <a:cs typeface="+mn-ea"/>
              <a:sym typeface="+mn-lt"/>
            </a:endParaRPr>
          </a:p>
        </p:txBody>
      </p:sp>
      <p:pic>
        <p:nvPicPr>
          <p:cNvPr id="17" name="更多与光设计作品请访问：https://www.docer.com/works?userid=1214122538_6"/>
          <p:cNvPicPr>
            <a:picLocks noChangeAspect="1"/>
          </p:cNvPicPr>
          <p:nvPr/>
        </p:nvPicPr>
        <p:blipFill>
          <a:blip r:embed="rId2">
            <a:extLst>
              <a:ext uri="{28A0092B-C50C-407E-A947-70E740481C1C}">
                <a14:useLocalDpi xmlns:a14="http://schemas.microsoft.com/office/drawing/2010/main" val="0"/>
              </a:ext>
            </a:extLst>
          </a:blip>
          <a:srcRect t="5016" b="5016"/>
          <a:stretch>
            <a:fillRect/>
          </a:stretch>
        </p:blipFill>
        <p:spPr>
          <a:xfrm>
            <a:off x="7767401" y="1372113"/>
            <a:ext cx="3498398" cy="4727878"/>
          </a:xfrm>
          <a:custGeom>
            <a:avLst/>
            <a:gdLst>
              <a:gd name="connsiteX0" fmla="*/ 0 w 3498398"/>
              <a:gd name="connsiteY0" fmla="*/ 0 h 4727878"/>
              <a:gd name="connsiteX1" fmla="*/ 3498398 w 3498398"/>
              <a:gd name="connsiteY1" fmla="*/ 0 h 4727878"/>
              <a:gd name="connsiteX2" fmla="*/ 3498398 w 3498398"/>
              <a:gd name="connsiteY2" fmla="*/ 4727878 h 4727878"/>
              <a:gd name="connsiteX3" fmla="*/ 0 w 3498398"/>
              <a:gd name="connsiteY3" fmla="*/ 4727878 h 4727878"/>
            </a:gdLst>
            <a:ahLst/>
            <a:cxnLst>
              <a:cxn ang="0">
                <a:pos x="connsiteX0" y="connsiteY0"/>
              </a:cxn>
              <a:cxn ang="0">
                <a:pos x="connsiteX1" y="connsiteY1"/>
              </a:cxn>
              <a:cxn ang="0">
                <a:pos x="connsiteX2" y="connsiteY2"/>
              </a:cxn>
              <a:cxn ang="0">
                <a:pos x="connsiteX3" y="connsiteY3"/>
              </a:cxn>
            </a:cxnLst>
            <a:rect l="l" t="t" r="r" b="b"/>
            <a:pathLst>
              <a:path w="3498398" h="4727878">
                <a:moveTo>
                  <a:pt x="0" y="0"/>
                </a:moveTo>
                <a:lnTo>
                  <a:pt x="3498398" y="0"/>
                </a:lnTo>
                <a:lnTo>
                  <a:pt x="3498398" y="4727878"/>
                </a:lnTo>
                <a:lnTo>
                  <a:pt x="0" y="4727878"/>
                </a:lnTo>
                <a:close/>
              </a:path>
            </a:pathLst>
          </a:custGeom>
        </p:spPr>
      </p:pic>
      <p:sp>
        <p:nvSpPr>
          <p:cNvPr id="18" name="更多与光设计作品请访问：https://www.docer.com/works?userid=1214122538_7"/>
          <p:cNvSpPr txBox="1"/>
          <p:nvPr/>
        </p:nvSpPr>
        <p:spPr>
          <a:xfrm>
            <a:off x="833179" y="1388606"/>
            <a:ext cx="3412794" cy="615553"/>
          </a:xfrm>
          <a:prstGeom prst="rect">
            <a:avLst/>
          </a:prstGeom>
          <a:noFill/>
        </p:spPr>
        <p:txBody>
          <a:bodyPr wrap="none" lIns="0" tIns="0" rIns="0" bIns="0" rtlCol="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4000" b="0" i="0" u="none" strike="noStrike" kern="1200" cap="none" spc="0" normalizeH="0" baseline="0" noProof="0">
                <a:ln>
                  <a:noFill/>
                </a:ln>
                <a:solidFill>
                  <a:schemeClr val="bg1"/>
                </a:solidFill>
                <a:effectLst/>
                <a:uLnTx/>
                <a:uFillTx/>
                <a:cs typeface="+mn-ea"/>
                <a:sym typeface="+mn-lt"/>
              </a:rPr>
              <a:t>The tittle/ text</a:t>
            </a:r>
            <a:endParaRPr kumimoji="0" lang="en-ID" altLang="zh-CN" sz="4000" b="0" i="0" u="none" strike="noStrike" kern="1200" cap="none" spc="0" normalizeH="0" baseline="0" noProof="0" dirty="0">
              <a:ln>
                <a:noFill/>
              </a:ln>
              <a:solidFill>
                <a:schemeClr val="bg1"/>
              </a:solidFill>
              <a:effectLst/>
              <a:uLnTx/>
              <a:uFillTx/>
              <a:cs typeface="+mn-ea"/>
              <a:sym typeface="+mn-lt"/>
            </a:endParaRPr>
          </a:p>
        </p:txBody>
      </p:sp>
      <p:sp>
        <p:nvSpPr>
          <p:cNvPr id="23" name="更多与光设计作品请访问：https://www.docer.com/works?userid=1214122538_8"/>
          <p:cNvSpPr txBox="1"/>
          <p:nvPr/>
        </p:nvSpPr>
        <p:spPr>
          <a:xfrm>
            <a:off x="3466767" y="4098101"/>
            <a:ext cx="1877995" cy="1286058"/>
          </a:xfrm>
          <a:prstGeom prst="rect">
            <a:avLst/>
          </a:prstGeom>
          <a:noFill/>
        </p:spPr>
        <p:txBody>
          <a:bodyPr wrap="square" lIns="0" tIns="0" rIns="0" bIns="0" rtlCol="0">
            <a:spAutoFit/>
          </a:bodyPr>
          <a:lstStyle/>
          <a:p>
            <a:pPr marL="0" marR="0" lvl="0" indent="0" algn="l" defTabSz="914400" rtl="0" eaLnBrk="1" fontAlgn="auto" latinLnBrk="0" hangingPunct="1">
              <a:lnSpc>
                <a:spcPts val="1700"/>
              </a:lnSpc>
              <a:spcBef>
                <a:spcPts val="0"/>
              </a:spcBef>
              <a:spcAft>
                <a:spcPts val="0"/>
              </a:spcAft>
              <a:buClrTx/>
              <a:buSzTx/>
              <a:buFontTx/>
              <a:buNone/>
              <a:defRPr/>
            </a:pPr>
            <a:r>
              <a:rPr kumimoji="0" lang="en-US" altLang="zh-CN" sz="900" b="0" i="0" u="none" strike="noStrike" kern="1200" cap="none" spc="0" normalizeH="0" baseline="0" noProof="0">
                <a:ln>
                  <a:noFill/>
                </a:ln>
                <a:solidFill>
                  <a:schemeClr val="bg1"/>
                </a:solidFill>
                <a:effectLst/>
                <a:uLnTx/>
                <a:uFillTx/>
                <a:cs typeface="+mn-ea"/>
                <a:sym typeface="+mn-lt"/>
              </a:rPr>
              <a:t>Lorem ipsum dolor sit amet, averano consectetur adipiscing elit. Nullam dolor ipsum, fermentum id ligula et, dictum egestas tort Lorem ipsum dolor sit amet, averano</a:t>
            </a:r>
            <a:endParaRPr kumimoji="0" lang="en-US" altLang="zh-CN" sz="900" b="0" i="0" u="none" strike="noStrike" kern="1200" cap="none" spc="0" normalizeH="0" baseline="0" noProof="0">
              <a:ln>
                <a:noFill/>
              </a:ln>
              <a:solidFill>
                <a:schemeClr val="bg1"/>
              </a:solidFill>
              <a:effectLst/>
              <a:uLnTx/>
              <a:uFillTx/>
              <a:cs typeface="+mn-ea"/>
              <a:sym typeface="+mn-lt"/>
            </a:endParaRPr>
          </a:p>
        </p:txBody>
      </p:sp>
      <p:sp>
        <p:nvSpPr>
          <p:cNvPr id="11" name="更多与光设计作品请访问：https://www.docer.com/works?userid=1214122538_9"/>
          <p:cNvSpPr txBox="1"/>
          <p:nvPr/>
        </p:nvSpPr>
        <p:spPr>
          <a:xfrm>
            <a:off x="316006" y="261649"/>
            <a:ext cx="2266826" cy="200055"/>
          </a:xfrm>
          <a:prstGeom prst="rect">
            <a:avLst/>
          </a:prstGeom>
          <a:noFill/>
        </p:spPr>
        <p:txBody>
          <a:bodyPr>
            <a:spAutoFit/>
          </a:bodyPr>
          <a:lstStyle/>
          <a:p>
            <a:pPr defTabSz="914400">
              <a:defRPr/>
            </a:pPr>
            <a:r>
              <a:rPr lang="en-US" sz="700">
                <a:solidFill>
                  <a:schemeClr val="bg1"/>
                </a:solidFill>
                <a:cs typeface="+mn-ea"/>
                <a:sym typeface="+mn-lt"/>
              </a:rPr>
              <a:t>LOOKBOOK 21</a:t>
            </a:r>
            <a:endParaRPr lang="en-US" sz="700" dirty="0">
              <a:solidFill>
                <a:schemeClr val="bg1"/>
              </a:solidFill>
              <a:cs typeface="+mn-ea"/>
              <a:sym typeface="+mn-lt"/>
            </a:endParaRPr>
          </a:p>
        </p:txBody>
      </p:sp>
      <p:sp>
        <p:nvSpPr>
          <p:cNvPr id="12" name="更多与光设计作品请访问：https://www.docer.com/works?userid=1214122538_10"/>
          <p:cNvSpPr txBox="1"/>
          <p:nvPr/>
        </p:nvSpPr>
        <p:spPr>
          <a:xfrm>
            <a:off x="9681751" y="414049"/>
            <a:ext cx="2266826" cy="200055"/>
          </a:xfrm>
          <a:prstGeom prst="rect">
            <a:avLst/>
          </a:prstGeom>
          <a:noFill/>
        </p:spPr>
        <p:txBody>
          <a:bodyPr>
            <a:spAutoFit/>
          </a:bodyPr>
          <a:lstStyle/>
          <a:p>
            <a:pPr algn="r" defTabSz="914400">
              <a:defRPr/>
            </a:pPr>
            <a:r>
              <a:rPr lang="en-US" sz="700">
                <a:solidFill>
                  <a:schemeClr val="bg1"/>
                </a:solidFill>
                <a:cs typeface="+mn-ea"/>
                <a:sym typeface="+mn-lt"/>
              </a:rPr>
              <a:t>PHOTOS</a:t>
            </a:r>
            <a:endParaRPr lang="en-US" sz="700" dirty="0">
              <a:solidFill>
                <a:schemeClr val="bg1"/>
              </a:solidFill>
              <a:cs typeface="+mn-ea"/>
              <a:sym typeface="+mn-lt"/>
            </a:endParaRPr>
          </a:p>
        </p:txBody>
      </p:sp>
      <p:sp>
        <p:nvSpPr>
          <p:cNvPr id="16" name="更多与光设计作品请访问：https://www.docer.com/works?userid=1214122538_11"/>
          <p:cNvSpPr txBox="1"/>
          <p:nvPr/>
        </p:nvSpPr>
        <p:spPr>
          <a:xfrm>
            <a:off x="7124429" y="414049"/>
            <a:ext cx="2266826" cy="200055"/>
          </a:xfrm>
          <a:prstGeom prst="rect">
            <a:avLst/>
          </a:prstGeom>
          <a:noFill/>
        </p:spPr>
        <p:txBody>
          <a:bodyPr>
            <a:spAutoFit/>
          </a:bodyPr>
          <a:lstStyle/>
          <a:p>
            <a:pPr algn="ctr" defTabSz="914400">
              <a:defRPr/>
            </a:pPr>
            <a:r>
              <a:rPr lang="en-US" sz="700">
                <a:solidFill>
                  <a:schemeClr val="bg1"/>
                </a:solidFill>
                <a:cs typeface="+mn-ea"/>
                <a:sym typeface="+mn-lt"/>
              </a:rPr>
              <a:t>DESIGN STYLE</a:t>
            </a:r>
            <a:endParaRPr lang="en-US" sz="700" dirty="0">
              <a:solidFill>
                <a:schemeClr val="bg1"/>
              </a:solidFill>
              <a:cs typeface="+mn-ea"/>
              <a:sym typeface="+mn-lt"/>
            </a:endParaRPr>
          </a:p>
        </p:txBody>
      </p:sp>
      <p:sp>
        <p:nvSpPr>
          <p:cNvPr id="21" name="更多与光设计作品请访问：https://www.docer.com/works?userid=1214122538_12"/>
          <p:cNvSpPr txBox="1"/>
          <p:nvPr/>
        </p:nvSpPr>
        <p:spPr>
          <a:xfrm rot="5400000">
            <a:off x="5060501" y="3345797"/>
            <a:ext cx="4305064" cy="357697"/>
          </a:xfrm>
          <a:prstGeom prst="rect">
            <a:avLst/>
          </a:prstGeom>
        </p:spPr>
        <p:txBody>
          <a:bodyPr/>
          <a:lstStyle>
            <a:lvl1pPr marL="342900" indent="-342900" algn="l" defTabSz="1371600" rtl="0" eaLnBrk="1" latinLnBrk="0" hangingPunct="1">
              <a:lnSpc>
                <a:spcPct val="90000"/>
              </a:lnSpc>
              <a:spcBef>
                <a:spcPts val="1500"/>
              </a:spcBef>
              <a:buFont typeface="Arial" panose="020B0604020202020204" pitchFamily="34" charset="0"/>
              <a:buChar char="•"/>
              <a:defRPr sz="42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pPr marL="0" indent="0" defTabSz="914400">
              <a:spcBef>
                <a:spcPts val="1000"/>
              </a:spcBef>
              <a:buNone/>
              <a:defRPr/>
            </a:pPr>
            <a:r>
              <a:rPr lang="en-US" sz="2000" spc="200" dirty="0">
                <a:solidFill>
                  <a:schemeClr val="bg1"/>
                </a:solidFill>
                <a:cs typeface="+mn-ea"/>
                <a:sym typeface="+mn-lt"/>
              </a:rPr>
              <a:t>Hello welcome new template</a:t>
            </a:r>
            <a:endParaRPr lang="en-US" sz="2000" spc="200" dirty="0">
              <a:solidFill>
                <a:schemeClr val="bg1"/>
              </a:solidFill>
              <a:cs typeface="+mn-ea"/>
              <a:sym typeface="+mn-lt"/>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更多与光设计作品请访问：https://www.docer.com/works?userid=1214122538_1"/>
          <p:cNvSpPr/>
          <p:nvPr/>
        </p:nvSpPr>
        <p:spPr>
          <a:xfrm>
            <a:off x="1" y="1"/>
            <a:ext cx="6095999" cy="6858000"/>
          </a:xfrm>
          <a:prstGeom prst="rect">
            <a:avLst/>
          </a:prstGeom>
          <a:solidFill>
            <a:srgbClr val="6F81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ID" sz="1800" b="0" i="0" u="none" strike="noStrike" kern="1200" cap="none" spc="0" normalizeH="0" baseline="0" noProof="0" dirty="0">
              <a:ln>
                <a:noFill/>
              </a:ln>
              <a:solidFill>
                <a:prstClr val="white"/>
              </a:solidFill>
              <a:effectLst/>
              <a:uLnTx/>
              <a:uFillTx/>
              <a:cs typeface="+mn-ea"/>
              <a:sym typeface="+mn-lt"/>
            </a:endParaRPr>
          </a:p>
        </p:txBody>
      </p:sp>
      <p:sp>
        <p:nvSpPr>
          <p:cNvPr id="32" name="更多与光设计作品请访问：https://www.docer.com/works?userid=1214122538_2"/>
          <p:cNvSpPr/>
          <p:nvPr/>
        </p:nvSpPr>
        <p:spPr>
          <a:xfrm>
            <a:off x="6096000" y="0"/>
            <a:ext cx="6096000" cy="6858000"/>
          </a:xfrm>
          <a:prstGeom prst="rect">
            <a:avLst/>
          </a:prstGeom>
          <a:solidFill>
            <a:srgbClr val="CBC6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33" name="更多与光设计作品请访问：https://www.docer.com/works?userid=1214122538_3"/>
          <p:cNvSpPr txBox="1"/>
          <p:nvPr/>
        </p:nvSpPr>
        <p:spPr>
          <a:xfrm>
            <a:off x="827601" y="4126134"/>
            <a:ext cx="4983887" cy="462371"/>
          </a:xfrm>
          <a:prstGeom prst="rect">
            <a:avLst/>
          </a:prstGeom>
          <a:noFill/>
          <a:ln>
            <a:noFill/>
          </a:ln>
        </p:spPr>
        <p:txBody>
          <a:bodyPr wrap="square" lIns="0" tIns="0" rIns="0" bIns="0" rtlCol="0" anchor="ctr" anchorCtr="0">
            <a:spAutoFit/>
          </a:bodyPr>
          <a:lstStyle/>
          <a:p>
            <a:pPr marL="0" marR="0" lvl="0" indent="0" algn="l" defTabSz="228600" rtl="0" eaLnBrk="1" fontAlgn="auto" latinLnBrk="0" hangingPunct="1">
              <a:lnSpc>
                <a:spcPct val="80000"/>
              </a:lnSpc>
              <a:spcBef>
                <a:spcPts val="0"/>
              </a:spcBef>
              <a:spcAft>
                <a:spcPts val="0"/>
              </a:spcAft>
              <a:buClrTx/>
              <a:buSzTx/>
              <a:buFontTx/>
              <a:buNone/>
              <a:defRPr/>
            </a:pPr>
            <a:r>
              <a:rPr kumimoji="0" lang="en-US" altLang="zh-CN" sz="3600" b="0" i="0" u="none" strike="noStrike" kern="1200" cap="none" spc="0" normalizeH="0" baseline="0" noProof="0">
                <a:ln>
                  <a:noFill/>
                </a:ln>
                <a:solidFill>
                  <a:prstClr val="white"/>
                </a:solidFill>
                <a:effectLst/>
                <a:uLnTx/>
                <a:uFillTx/>
                <a:cs typeface="+mn-ea"/>
                <a:sym typeface="+mn-lt"/>
              </a:rPr>
              <a:t>The tittle/ text</a:t>
            </a:r>
            <a:endParaRPr kumimoji="0" lang="en-US" altLang="zh-CN" sz="3600" b="0" i="0" u="none" strike="noStrike" kern="1200" cap="none" spc="0" normalizeH="0" baseline="0" noProof="0">
              <a:ln>
                <a:noFill/>
              </a:ln>
              <a:solidFill>
                <a:prstClr val="white"/>
              </a:solidFill>
              <a:effectLst/>
              <a:uLnTx/>
              <a:uFillTx/>
              <a:cs typeface="+mn-ea"/>
              <a:sym typeface="+mn-lt"/>
            </a:endParaRPr>
          </a:p>
        </p:txBody>
      </p:sp>
      <p:sp>
        <p:nvSpPr>
          <p:cNvPr id="34" name="更多与光设计作品请访问：https://www.docer.com/works?userid=1214122538_4"/>
          <p:cNvSpPr txBox="1"/>
          <p:nvPr/>
        </p:nvSpPr>
        <p:spPr>
          <a:xfrm>
            <a:off x="6776649" y="1484792"/>
            <a:ext cx="4983887" cy="462371"/>
          </a:xfrm>
          <a:prstGeom prst="rect">
            <a:avLst/>
          </a:prstGeom>
          <a:noFill/>
          <a:ln>
            <a:noFill/>
          </a:ln>
        </p:spPr>
        <p:txBody>
          <a:bodyPr wrap="square" lIns="0" tIns="0" rIns="0" bIns="0" rtlCol="0" anchor="ctr" anchorCtr="0">
            <a:spAutoFit/>
          </a:bodyPr>
          <a:lstStyle/>
          <a:p>
            <a:pPr marL="0" marR="0" lvl="0" indent="0" algn="r" defTabSz="228600" rtl="0" eaLnBrk="1" fontAlgn="auto" latinLnBrk="0" hangingPunct="1">
              <a:lnSpc>
                <a:spcPct val="80000"/>
              </a:lnSpc>
              <a:spcBef>
                <a:spcPts val="0"/>
              </a:spcBef>
              <a:spcAft>
                <a:spcPts val="0"/>
              </a:spcAft>
              <a:buClrTx/>
              <a:buSzTx/>
              <a:buFontTx/>
              <a:buNone/>
              <a:defRPr/>
            </a:pPr>
            <a:r>
              <a:rPr kumimoji="0" lang="en-US" altLang="zh-CN" sz="3600" b="0" i="0" u="none" strike="noStrike" kern="1200" cap="none" spc="0" normalizeH="0" baseline="0" noProof="0">
                <a:ln>
                  <a:noFill/>
                </a:ln>
                <a:solidFill>
                  <a:prstClr val="white"/>
                </a:solidFill>
                <a:effectLst/>
                <a:uLnTx/>
                <a:uFillTx/>
                <a:cs typeface="+mn-ea"/>
                <a:sym typeface="+mn-lt"/>
              </a:rPr>
              <a:t>The tittle/ text</a:t>
            </a:r>
            <a:endParaRPr kumimoji="0" lang="en-US" altLang="zh-CN" sz="3600" b="0" i="0" u="none" strike="noStrike" kern="1200" cap="none" spc="0" normalizeH="0" baseline="0" noProof="0">
              <a:ln>
                <a:noFill/>
              </a:ln>
              <a:solidFill>
                <a:prstClr val="white"/>
              </a:solidFill>
              <a:effectLst/>
              <a:uLnTx/>
              <a:uFillTx/>
              <a:cs typeface="+mn-ea"/>
              <a:sym typeface="+mn-lt"/>
            </a:endParaRPr>
          </a:p>
        </p:txBody>
      </p:sp>
      <p:sp>
        <p:nvSpPr>
          <p:cNvPr id="35" name="更多与光设计作品请访问：https://www.docer.com/works?userid=1214122538_5"/>
          <p:cNvSpPr/>
          <p:nvPr/>
        </p:nvSpPr>
        <p:spPr>
          <a:xfrm>
            <a:off x="839584" y="4906528"/>
            <a:ext cx="4465327" cy="462050"/>
          </a:xfrm>
          <a:prstGeom prst="rect">
            <a:avLst/>
          </a:prstGeom>
        </p:spPr>
        <p:txBody>
          <a:bodyPr wrap="square" lIns="0" tIns="0" rIns="0" bIns="0">
            <a:spAutoFit/>
          </a:bodyPr>
          <a:lstStyle/>
          <a:p>
            <a:pPr algn="just" defTabSz="457200">
              <a:lnSpc>
                <a:spcPct val="150000"/>
              </a:lnSpc>
            </a:pPr>
            <a:r>
              <a:rPr lang="en-US" altLang="zh-CN" sz="1050">
                <a:solidFill>
                  <a:schemeClr val="bg1"/>
                </a:solidFill>
                <a:cs typeface="+mn-ea"/>
                <a:sym typeface="+mn-lt"/>
              </a:rPr>
              <a:t>elementum ipsum quibusdam ligula lorem necessitatibus tincidunt accusamus alias maiores possimus sun</a:t>
            </a:r>
            <a:endParaRPr lang="en-ID" altLang="zh-CN" sz="1050" dirty="0">
              <a:solidFill>
                <a:schemeClr val="bg1"/>
              </a:solidFill>
              <a:cs typeface="+mn-ea"/>
              <a:sym typeface="+mn-lt"/>
            </a:endParaRPr>
          </a:p>
        </p:txBody>
      </p:sp>
      <p:sp>
        <p:nvSpPr>
          <p:cNvPr id="36" name="更多与光设计作品请访问：https://www.docer.com/works?userid=1214122538_6"/>
          <p:cNvSpPr/>
          <p:nvPr/>
        </p:nvSpPr>
        <p:spPr>
          <a:xfrm>
            <a:off x="7295209" y="2024722"/>
            <a:ext cx="4465327" cy="462050"/>
          </a:xfrm>
          <a:prstGeom prst="rect">
            <a:avLst/>
          </a:prstGeom>
        </p:spPr>
        <p:txBody>
          <a:bodyPr wrap="square" lIns="0" tIns="0" rIns="0" bIns="0">
            <a:spAutoFit/>
          </a:bodyPr>
          <a:lstStyle/>
          <a:p>
            <a:pPr algn="r" defTabSz="457200">
              <a:lnSpc>
                <a:spcPct val="150000"/>
              </a:lnSpc>
            </a:pPr>
            <a:r>
              <a:rPr lang="en-US" altLang="zh-CN" sz="1050">
                <a:solidFill>
                  <a:schemeClr val="bg1"/>
                </a:solidFill>
                <a:cs typeface="+mn-ea"/>
                <a:sym typeface="+mn-lt"/>
              </a:rPr>
              <a:t>elementum ipsum quibusdam ligula lorem necessitatibus tincidunt accusamus alias maiores possimus sun</a:t>
            </a:r>
            <a:endParaRPr lang="en-ID" altLang="zh-CN" sz="1050" dirty="0">
              <a:solidFill>
                <a:schemeClr val="bg1"/>
              </a:solidFill>
              <a:cs typeface="+mn-ea"/>
              <a:sym typeface="+mn-lt"/>
            </a:endParaRPr>
          </a:p>
        </p:txBody>
      </p:sp>
      <p:pic>
        <p:nvPicPr>
          <p:cNvPr id="37" name="更多与光设计作品请访问：https://www.docer.com/works?userid=1214122538_7"/>
          <p:cNvPicPr>
            <a:picLocks noChangeAspect="1"/>
          </p:cNvPicPr>
          <p:nvPr/>
        </p:nvPicPr>
        <p:blipFill rotWithShape="1">
          <a:blip r:embed="rId1">
            <a:extLst>
              <a:ext uri="{28A0092B-C50C-407E-A947-70E740481C1C}">
                <a14:useLocalDpi xmlns:a14="http://schemas.microsoft.com/office/drawing/2010/main" val="0"/>
              </a:ext>
            </a:extLst>
          </a:blip>
          <a:srcRect t="42589" b="21905"/>
          <a:stretch>
            <a:fillRect/>
          </a:stretch>
        </p:blipFill>
        <p:spPr>
          <a:xfrm>
            <a:off x="929251" y="1030862"/>
            <a:ext cx="4573908" cy="2436035"/>
          </a:xfrm>
          <a:custGeom>
            <a:avLst/>
            <a:gdLst>
              <a:gd name="connsiteX0" fmla="*/ 0 w 5722937"/>
              <a:gd name="connsiteY0" fmla="*/ 0 h 3048001"/>
              <a:gd name="connsiteX1" fmla="*/ 5722937 w 5722937"/>
              <a:gd name="connsiteY1" fmla="*/ 0 h 3048001"/>
              <a:gd name="connsiteX2" fmla="*/ 5722937 w 5722937"/>
              <a:gd name="connsiteY2" fmla="*/ 3048001 h 3048001"/>
              <a:gd name="connsiteX3" fmla="*/ 0 w 5722937"/>
              <a:gd name="connsiteY3" fmla="*/ 3048001 h 3048001"/>
            </a:gdLst>
            <a:ahLst/>
            <a:cxnLst>
              <a:cxn ang="0">
                <a:pos x="connsiteX0" y="connsiteY0"/>
              </a:cxn>
              <a:cxn ang="0">
                <a:pos x="connsiteX1" y="connsiteY1"/>
              </a:cxn>
              <a:cxn ang="0">
                <a:pos x="connsiteX2" y="connsiteY2"/>
              </a:cxn>
              <a:cxn ang="0">
                <a:pos x="connsiteX3" y="connsiteY3"/>
              </a:cxn>
            </a:cxnLst>
            <a:rect l="l" t="t" r="r" b="b"/>
            <a:pathLst>
              <a:path w="5722937" h="3048001">
                <a:moveTo>
                  <a:pt x="0" y="0"/>
                </a:moveTo>
                <a:lnTo>
                  <a:pt x="5722937" y="0"/>
                </a:lnTo>
                <a:lnTo>
                  <a:pt x="5722937" y="3048001"/>
                </a:lnTo>
                <a:lnTo>
                  <a:pt x="0" y="3048001"/>
                </a:lnTo>
                <a:close/>
              </a:path>
            </a:pathLst>
          </a:custGeom>
        </p:spPr>
      </p:pic>
      <p:pic>
        <p:nvPicPr>
          <p:cNvPr id="38" name="更多与光设计作品请访问：https://www.docer.com/works?userid=1214122538_8"/>
          <p:cNvPicPr>
            <a:picLocks noChangeAspect="1"/>
          </p:cNvPicPr>
          <p:nvPr/>
        </p:nvPicPr>
        <p:blipFill>
          <a:blip r:embed="rId2">
            <a:extLst>
              <a:ext uri="{28A0092B-C50C-407E-A947-70E740481C1C}">
                <a14:useLocalDpi xmlns:a14="http://schemas.microsoft.com/office/drawing/2010/main" val="0"/>
              </a:ext>
            </a:extLst>
          </a:blip>
          <a:srcRect t="32247" b="32247"/>
          <a:stretch>
            <a:fillRect/>
          </a:stretch>
        </p:blipFill>
        <p:spPr>
          <a:xfrm>
            <a:off x="7132249" y="3563631"/>
            <a:ext cx="4573907" cy="2436033"/>
          </a:xfrm>
          <a:prstGeom prst="rect">
            <a:avLst/>
          </a:prstGeom>
        </p:spPr>
      </p:pic>
      <p:cxnSp>
        <p:nvCxnSpPr>
          <p:cNvPr id="39" name="更多与光设计作品请访问：https://www.docer.com/works?userid=1214122538_9"/>
          <p:cNvCxnSpPr/>
          <p:nvPr/>
        </p:nvCxnSpPr>
        <p:spPr>
          <a:xfrm flipH="1">
            <a:off x="2135413" y="1833001"/>
            <a:ext cx="1529781" cy="102523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0" name="更多与光设计作品请访问：https://www.docer.com/works?userid=1214122538_10"/>
          <p:cNvSpPr txBox="1"/>
          <p:nvPr/>
        </p:nvSpPr>
        <p:spPr>
          <a:xfrm>
            <a:off x="316006" y="223549"/>
            <a:ext cx="2266826" cy="200055"/>
          </a:xfrm>
          <a:prstGeom prst="rect">
            <a:avLst/>
          </a:prstGeom>
          <a:noFill/>
        </p:spPr>
        <p:txBody>
          <a:bodyPr>
            <a:spAutoFit/>
          </a:bodyPr>
          <a:lstStyle/>
          <a:p>
            <a:pPr defTabSz="914400">
              <a:defRPr/>
            </a:pPr>
            <a:r>
              <a:rPr lang="en-US" sz="700">
                <a:solidFill>
                  <a:schemeClr val="bg1"/>
                </a:solidFill>
                <a:cs typeface="+mn-ea"/>
                <a:sym typeface="+mn-lt"/>
              </a:rPr>
              <a:t>LOOKBOOK 21</a:t>
            </a:r>
            <a:endParaRPr lang="en-US" sz="700" dirty="0">
              <a:solidFill>
                <a:schemeClr val="bg1"/>
              </a:solidFill>
              <a:cs typeface="+mn-ea"/>
              <a:sym typeface="+mn-lt"/>
            </a:endParaRPr>
          </a:p>
        </p:txBody>
      </p:sp>
      <p:sp>
        <p:nvSpPr>
          <p:cNvPr id="41" name="更多与光设计作品请访问：https://www.docer.com/works?userid=1214122538_11"/>
          <p:cNvSpPr txBox="1"/>
          <p:nvPr/>
        </p:nvSpPr>
        <p:spPr>
          <a:xfrm>
            <a:off x="9681751" y="375949"/>
            <a:ext cx="2266826" cy="200055"/>
          </a:xfrm>
          <a:prstGeom prst="rect">
            <a:avLst/>
          </a:prstGeom>
          <a:noFill/>
        </p:spPr>
        <p:txBody>
          <a:bodyPr>
            <a:spAutoFit/>
          </a:bodyPr>
          <a:lstStyle/>
          <a:p>
            <a:pPr algn="r" defTabSz="914400">
              <a:defRPr/>
            </a:pPr>
            <a:r>
              <a:rPr lang="en-US" sz="700">
                <a:solidFill>
                  <a:schemeClr val="bg1"/>
                </a:solidFill>
                <a:cs typeface="+mn-ea"/>
                <a:sym typeface="+mn-lt"/>
              </a:rPr>
              <a:t>PHOTOS</a:t>
            </a:r>
            <a:endParaRPr lang="en-US" sz="700" dirty="0">
              <a:solidFill>
                <a:schemeClr val="bg1"/>
              </a:solidFill>
              <a:cs typeface="+mn-ea"/>
              <a:sym typeface="+mn-lt"/>
            </a:endParaRPr>
          </a:p>
        </p:txBody>
      </p:sp>
      <p:sp>
        <p:nvSpPr>
          <p:cNvPr id="42" name="更多与光设计作品请访问：https://www.docer.com/works?userid=1214122538_12"/>
          <p:cNvSpPr txBox="1"/>
          <p:nvPr/>
        </p:nvSpPr>
        <p:spPr>
          <a:xfrm>
            <a:off x="7124429" y="375949"/>
            <a:ext cx="2266826" cy="200055"/>
          </a:xfrm>
          <a:prstGeom prst="rect">
            <a:avLst/>
          </a:prstGeom>
          <a:noFill/>
        </p:spPr>
        <p:txBody>
          <a:bodyPr>
            <a:spAutoFit/>
          </a:bodyPr>
          <a:lstStyle/>
          <a:p>
            <a:pPr algn="ctr" defTabSz="914400">
              <a:defRPr/>
            </a:pPr>
            <a:r>
              <a:rPr lang="en-US" sz="700">
                <a:solidFill>
                  <a:schemeClr val="bg1"/>
                </a:solidFill>
                <a:cs typeface="+mn-ea"/>
                <a:sym typeface="+mn-lt"/>
              </a:rPr>
              <a:t>DESIGN STYLE</a:t>
            </a:r>
            <a:endParaRPr lang="en-US" sz="700" dirty="0">
              <a:solidFill>
                <a:schemeClr val="bg1"/>
              </a:solidFill>
              <a:cs typeface="+mn-ea"/>
              <a:sym typeface="+mn-lt"/>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更多与光设计作品请访问：https://www.docer.com/works?userid=1214122538_1"/>
          <p:cNvSpPr/>
          <p:nvPr/>
        </p:nvSpPr>
        <p:spPr>
          <a:xfrm>
            <a:off x="6096000" y="0"/>
            <a:ext cx="6096000" cy="6858000"/>
          </a:xfrm>
          <a:prstGeom prst="rect">
            <a:avLst/>
          </a:prstGeom>
          <a:solidFill>
            <a:srgbClr val="CBC6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38" name="更多与光设计作品请访问：https://www.docer.com/works?userid=1214122538_2"/>
          <p:cNvSpPr txBox="1"/>
          <p:nvPr/>
        </p:nvSpPr>
        <p:spPr>
          <a:xfrm>
            <a:off x="10576642" y="4609108"/>
            <a:ext cx="929620" cy="2055884"/>
          </a:xfrm>
          <a:prstGeom prst="rect">
            <a:avLst/>
          </a:prstGeom>
          <a:noFill/>
        </p:spPr>
        <p:txBody>
          <a:bodyPr wrap="square" lIns="0" tIns="0" rIns="0" bIns="0" rtlCol="0">
            <a:spAutoFit/>
          </a:bodyPr>
          <a:lstStyle/>
          <a:p>
            <a:pPr algn="just" defTabSz="457200">
              <a:lnSpc>
                <a:spcPct val="150000"/>
              </a:lnSpc>
            </a:pPr>
            <a:r>
              <a:rPr lang="en-US" sz="1000" dirty="0" err="1">
                <a:solidFill>
                  <a:schemeClr val="bg1"/>
                </a:solidFill>
                <a:cs typeface="+mn-ea"/>
                <a:sym typeface="+mn-lt"/>
              </a:rPr>
              <a:t>elementum</a:t>
            </a:r>
            <a:r>
              <a:rPr lang="en-US" sz="1000" dirty="0">
                <a:solidFill>
                  <a:schemeClr val="bg1"/>
                </a:solidFill>
                <a:cs typeface="+mn-ea"/>
                <a:sym typeface="+mn-lt"/>
              </a:rPr>
              <a:t> ipsum </a:t>
            </a:r>
            <a:r>
              <a:rPr lang="en-US" sz="1000" err="1">
                <a:solidFill>
                  <a:schemeClr val="bg1"/>
                </a:solidFill>
                <a:cs typeface="+mn-ea"/>
                <a:sym typeface="+mn-lt"/>
              </a:rPr>
              <a:t>quibusdam</a:t>
            </a:r>
            <a:r>
              <a:rPr lang="en-US" sz="1000">
                <a:solidFill>
                  <a:schemeClr val="bg1"/>
                </a:solidFill>
                <a:cs typeface="+mn-ea"/>
                <a:sym typeface="+mn-lt"/>
              </a:rPr>
              <a:t> ligulalorem </a:t>
            </a:r>
            <a:r>
              <a:rPr lang="en-US" sz="1000" dirty="0" err="1">
                <a:solidFill>
                  <a:schemeClr val="bg1"/>
                </a:solidFill>
                <a:cs typeface="+mn-ea"/>
                <a:sym typeface="+mn-lt"/>
              </a:rPr>
              <a:t>necessitatibus</a:t>
            </a:r>
            <a:r>
              <a:rPr lang="en-US" sz="1000" dirty="0">
                <a:solidFill>
                  <a:schemeClr val="bg1"/>
                </a:solidFill>
                <a:cs typeface="+mn-ea"/>
                <a:sym typeface="+mn-lt"/>
              </a:rPr>
              <a:t> </a:t>
            </a:r>
            <a:r>
              <a:rPr lang="en-US" sz="1000" dirty="0" err="1">
                <a:solidFill>
                  <a:schemeClr val="bg1"/>
                </a:solidFill>
                <a:cs typeface="+mn-ea"/>
                <a:sym typeface="+mn-lt"/>
              </a:rPr>
              <a:t>tincidunt</a:t>
            </a:r>
            <a:r>
              <a:rPr lang="en-US" sz="1000" dirty="0">
                <a:solidFill>
                  <a:schemeClr val="bg1"/>
                </a:solidFill>
                <a:cs typeface="+mn-ea"/>
                <a:sym typeface="+mn-lt"/>
              </a:rPr>
              <a:t> </a:t>
            </a:r>
            <a:r>
              <a:rPr lang="en-US" sz="1000" dirty="0" err="1">
                <a:solidFill>
                  <a:schemeClr val="bg1"/>
                </a:solidFill>
                <a:cs typeface="+mn-ea"/>
                <a:sym typeface="+mn-lt"/>
              </a:rPr>
              <a:t>accusamus</a:t>
            </a:r>
            <a:r>
              <a:rPr lang="en-US" sz="1000" dirty="0">
                <a:solidFill>
                  <a:schemeClr val="bg1"/>
                </a:solidFill>
                <a:cs typeface="+mn-ea"/>
                <a:sym typeface="+mn-lt"/>
              </a:rPr>
              <a:t> alias </a:t>
            </a:r>
            <a:r>
              <a:rPr lang="en-US" sz="1000" dirty="0" err="1">
                <a:solidFill>
                  <a:schemeClr val="bg1"/>
                </a:solidFill>
                <a:cs typeface="+mn-ea"/>
                <a:sym typeface="+mn-lt"/>
              </a:rPr>
              <a:t>maiores</a:t>
            </a:r>
            <a:r>
              <a:rPr lang="en-US" sz="1000" dirty="0">
                <a:solidFill>
                  <a:schemeClr val="bg1"/>
                </a:solidFill>
                <a:cs typeface="+mn-ea"/>
                <a:sym typeface="+mn-lt"/>
              </a:rPr>
              <a:t> </a:t>
            </a:r>
            <a:r>
              <a:rPr lang="en-US" sz="1000" dirty="0" err="1">
                <a:solidFill>
                  <a:schemeClr val="bg1"/>
                </a:solidFill>
                <a:cs typeface="+mn-ea"/>
                <a:sym typeface="+mn-lt"/>
              </a:rPr>
              <a:t>possimus</a:t>
            </a:r>
            <a:r>
              <a:rPr lang="en-US" sz="1000" dirty="0">
                <a:solidFill>
                  <a:schemeClr val="bg1"/>
                </a:solidFill>
                <a:cs typeface="+mn-ea"/>
                <a:sym typeface="+mn-lt"/>
              </a:rPr>
              <a:t> sun</a:t>
            </a:r>
            <a:endParaRPr lang="en-ID" sz="1000" dirty="0">
              <a:solidFill>
                <a:schemeClr val="bg1"/>
              </a:solidFill>
              <a:cs typeface="+mn-ea"/>
              <a:sym typeface="+mn-lt"/>
            </a:endParaRPr>
          </a:p>
        </p:txBody>
      </p:sp>
      <p:sp>
        <p:nvSpPr>
          <p:cNvPr id="39" name="更多与光设计作品请访问：https://www.docer.com/works?userid=1214122538_3"/>
          <p:cNvSpPr/>
          <p:nvPr/>
        </p:nvSpPr>
        <p:spPr>
          <a:xfrm>
            <a:off x="1" y="1"/>
            <a:ext cx="6095999" cy="6858000"/>
          </a:xfrm>
          <a:prstGeom prst="rect">
            <a:avLst/>
          </a:prstGeom>
          <a:solidFill>
            <a:srgbClr val="6F81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ID" sz="1800" b="0" i="0" u="none" strike="noStrike" kern="1200" cap="none" spc="0" normalizeH="0" baseline="0" noProof="0" dirty="0">
              <a:ln>
                <a:noFill/>
              </a:ln>
              <a:solidFill>
                <a:prstClr val="white"/>
              </a:solidFill>
              <a:effectLst/>
              <a:uLnTx/>
              <a:uFillTx/>
              <a:cs typeface="+mn-ea"/>
              <a:sym typeface="+mn-lt"/>
            </a:endParaRPr>
          </a:p>
        </p:txBody>
      </p:sp>
      <p:pic>
        <p:nvPicPr>
          <p:cNvPr id="40" name="更多与光设计作品请访问：https://www.docer.com/works?userid=1214122538_4"/>
          <p:cNvPicPr>
            <a:picLocks noChangeAspect="1"/>
          </p:cNvPicPr>
          <p:nvPr/>
        </p:nvPicPr>
        <p:blipFill>
          <a:blip r:embed="rId1">
            <a:extLst>
              <a:ext uri="{28A0092B-C50C-407E-A947-70E740481C1C}">
                <a14:useLocalDpi xmlns:a14="http://schemas.microsoft.com/office/drawing/2010/main" val="0"/>
              </a:ext>
            </a:extLst>
          </a:blip>
          <a:srcRect t="7306" b="7306"/>
          <a:stretch>
            <a:fillRect/>
          </a:stretch>
        </p:blipFill>
        <p:spPr>
          <a:xfrm>
            <a:off x="6994525" y="1814513"/>
            <a:ext cx="3957638" cy="5072062"/>
          </a:xfrm>
          <a:prstGeom prst="rect">
            <a:avLst/>
          </a:prstGeom>
        </p:spPr>
      </p:pic>
      <p:sp>
        <p:nvSpPr>
          <p:cNvPr id="41" name="更多与光设计作品请访问：https://www.docer.com/works?userid=1214122538_5"/>
          <p:cNvSpPr>
            <a:spLocks noChangeArrowheads="1"/>
          </p:cNvSpPr>
          <p:nvPr/>
        </p:nvSpPr>
        <p:spPr bwMode="auto">
          <a:xfrm>
            <a:off x="736539" y="4880320"/>
            <a:ext cx="3656195" cy="8370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algn="just" defTabSz="457200">
              <a:lnSpc>
                <a:spcPct val="150000"/>
              </a:lnSpc>
            </a:pPr>
            <a:r>
              <a:rPr lang="en-US" altLang="zh-CN" sz="1000">
                <a:solidFill>
                  <a:schemeClr val="bg1"/>
                </a:solidFill>
                <a:latin typeface="+mn-lt"/>
                <a:cs typeface="+mn-ea"/>
                <a:sym typeface="+mn-lt"/>
              </a:rPr>
              <a:t>elementum ipsum quibusdam ligula lorem necessitatibus tincidunt accusamus alias maiores possimus sunelementum ipsum quibusdam ligula lorem necessitatibus tincidunt accusamus alias maiores possimus sun</a:t>
            </a:r>
            <a:endParaRPr lang="en-ID" altLang="zh-CN" sz="1000">
              <a:solidFill>
                <a:schemeClr val="bg1"/>
              </a:solidFill>
              <a:latin typeface="+mn-lt"/>
              <a:cs typeface="+mn-ea"/>
              <a:sym typeface="+mn-lt"/>
            </a:endParaRPr>
          </a:p>
        </p:txBody>
      </p:sp>
      <p:sp>
        <p:nvSpPr>
          <p:cNvPr id="42" name="更多与光设计作品请访问：https://www.docer.com/works?userid=1214122538_6"/>
          <p:cNvSpPr txBox="1"/>
          <p:nvPr/>
        </p:nvSpPr>
        <p:spPr>
          <a:xfrm>
            <a:off x="6900916" y="904890"/>
            <a:ext cx="2673974" cy="653897"/>
          </a:xfrm>
          <a:prstGeom prst="rect">
            <a:avLst/>
          </a:prstGeom>
          <a:noFill/>
        </p:spPr>
        <p:txBody>
          <a:bodyPr wrap="square">
            <a:spAutoFit/>
          </a:bodyPr>
          <a:lstStyle/>
          <a:p>
            <a:pPr defTabSz="228600">
              <a:lnSpc>
                <a:spcPct val="80000"/>
              </a:lnSpc>
              <a:defRPr/>
            </a:pPr>
            <a:r>
              <a:rPr lang="en-US" sz="4400">
                <a:solidFill>
                  <a:prstClr val="white"/>
                </a:solidFill>
                <a:cs typeface="+mn-ea"/>
                <a:sym typeface="+mn-lt"/>
              </a:rPr>
              <a:t>Creative </a:t>
            </a:r>
            <a:endParaRPr lang="en-US" sz="4400" dirty="0">
              <a:solidFill>
                <a:prstClr val="white"/>
              </a:solidFill>
              <a:cs typeface="+mn-ea"/>
              <a:sym typeface="+mn-lt"/>
            </a:endParaRPr>
          </a:p>
        </p:txBody>
      </p:sp>
      <p:pic>
        <p:nvPicPr>
          <p:cNvPr id="43" name="更多与光设计作品请访问：https://www.docer.com/works?userid=1214122538_7" descr="花瓶里插着花&#10;&#10;描述已自动生成"/>
          <p:cNvPicPr>
            <a:picLocks noChangeAspect="1"/>
          </p:cNvPicPr>
          <p:nvPr/>
        </p:nvPicPr>
        <p:blipFill rotWithShape="1">
          <a:blip r:embed="rId2">
            <a:extLst>
              <a:ext uri="{28A0092B-C50C-407E-A947-70E740481C1C}">
                <a14:useLocalDpi xmlns:a14="http://schemas.microsoft.com/office/drawing/2010/main" val="0"/>
              </a:ext>
            </a:extLst>
          </a:blip>
          <a:srcRect t="8149" b="8149"/>
          <a:stretch>
            <a:fillRect/>
          </a:stretch>
        </p:blipFill>
        <p:spPr>
          <a:xfrm>
            <a:off x="804915" y="0"/>
            <a:ext cx="3151393" cy="3955774"/>
          </a:xfrm>
          <a:prstGeom prst="rect">
            <a:avLst/>
          </a:prstGeom>
        </p:spPr>
      </p:pic>
      <p:sp>
        <p:nvSpPr>
          <p:cNvPr id="44" name="更多与光设计作品请访问：https://www.docer.com/works?userid=1214122538_8"/>
          <p:cNvSpPr txBox="1"/>
          <p:nvPr/>
        </p:nvSpPr>
        <p:spPr>
          <a:xfrm>
            <a:off x="827601" y="4294897"/>
            <a:ext cx="4983887" cy="462371"/>
          </a:xfrm>
          <a:prstGeom prst="rect">
            <a:avLst/>
          </a:prstGeom>
          <a:noFill/>
          <a:ln>
            <a:noFill/>
          </a:ln>
        </p:spPr>
        <p:txBody>
          <a:bodyPr wrap="square" lIns="0" tIns="0" rIns="0" bIns="0" rtlCol="0" anchor="ctr" anchorCtr="0">
            <a:spAutoFit/>
          </a:bodyPr>
          <a:lstStyle/>
          <a:p>
            <a:pPr marL="0" marR="0" lvl="0" indent="0" algn="l" defTabSz="228600" rtl="0" eaLnBrk="1" fontAlgn="auto" latinLnBrk="0" hangingPunct="1">
              <a:lnSpc>
                <a:spcPct val="80000"/>
              </a:lnSpc>
              <a:spcBef>
                <a:spcPts val="0"/>
              </a:spcBef>
              <a:spcAft>
                <a:spcPts val="0"/>
              </a:spcAft>
              <a:buClrTx/>
              <a:buSzTx/>
              <a:buFontTx/>
              <a:buNone/>
              <a:defRPr/>
            </a:pPr>
            <a:r>
              <a:rPr kumimoji="0" lang="en-US" altLang="zh-CN" sz="3600" b="0" i="0" u="none" strike="noStrike" kern="1200" cap="none" spc="0" normalizeH="0" baseline="0" noProof="0">
                <a:ln>
                  <a:noFill/>
                </a:ln>
                <a:solidFill>
                  <a:prstClr val="white"/>
                </a:solidFill>
                <a:effectLst/>
                <a:uLnTx/>
                <a:uFillTx/>
                <a:cs typeface="+mn-ea"/>
                <a:sym typeface="+mn-lt"/>
              </a:rPr>
              <a:t>The tittle/ text</a:t>
            </a:r>
            <a:endParaRPr kumimoji="0" lang="en-US" altLang="zh-CN" sz="3600" b="0" i="0" u="none" strike="noStrike" kern="1200" cap="none" spc="0" normalizeH="0" baseline="0" noProof="0">
              <a:ln>
                <a:noFill/>
              </a:ln>
              <a:solidFill>
                <a:prstClr val="white"/>
              </a:solidFill>
              <a:effectLst/>
              <a:uLnTx/>
              <a:uFillTx/>
              <a:cs typeface="+mn-ea"/>
              <a:sym typeface="+mn-lt"/>
            </a:endParaRPr>
          </a:p>
        </p:txBody>
      </p:sp>
      <p:cxnSp>
        <p:nvCxnSpPr>
          <p:cNvPr id="45" name="更多与光设计作品请访问：https://www.docer.com/works?userid=1214122538_9"/>
          <p:cNvCxnSpPr/>
          <p:nvPr/>
        </p:nvCxnSpPr>
        <p:spPr>
          <a:xfrm>
            <a:off x="8045109" y="2428617"/>
            <a:ext cx="1529781" cy="102523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6" name="更多与光设计作品请访问：https://www.docer.com/works?userid=1214122538_10"/>
          <p:cNvSpPr txBox="1"/>
          <p:nvPr/>
        </p:nvSpPr>
        <p:spPr>
          <a:xfrm>
            <a:off x="9681751" y="414049"/>
            <a:ext cx="2266826" cy="200055"/>
          </a:xfrm>
          <a:prstGeom prst="rect">
            <a:avLst/>
          </a:prstGeom>
          <a:noFill/>
        </p:spPr>
        <p:txBody>
          <a:bodyPr>
            <a:spAutoFit/>
          </a:bodyPr>
          <a:lstStyle/>
          <a:p>
            <a:pPr algn="r" defTabSz="914400">
              <a:defRPr/>
            </a:pPr>
            <a:r>
              <a:rPr lang="en-US" sz="700">
                <a:solidFill>
                  <a:schemeClr val="bg1"/>
                </a:solidFill>
                <a:cs typeface="+mn-ea"/>
                <a:sym typeface="+mn-lt"/>
              </a:rPr>
              <a:t>PHOTOS</a:t>
            </a:r>
            <a:endParaRPr lang="en-US" sz="700" dirty="0">
              <a:solidFill>
                <a:schemeClr val="bg1"/>
              </a:solidFill>
              <a:cs typeface="+mn-ea"/>
              <a:sym typeface="+mn-lt"/>
            </a:endParaRPr>
          </a:p>
        </p:txBody>
      </p:sp>
      <p:sp>
        <p:nvSpPr>
          <p:cNvPr id="47" name="更多与光设计作品请访问：https://www.docer.com/works?userid=1214122538_11"/>
          <p:cNvSpPr txBox="1"/>
          <p:nvPr/>
        </p:nvSpPr>
        <p:spPr>
          <a:xfrm>
            <a:off x="7124429" y="414049"/>
            <a:ext cx="2266826" cy="200055"/>
          </a:xfrm>
          <a:prstGeom prst="rect">
            <a:avLst/>
          </a:prstGeom>
          <a:noFill/>
        </p:spPr>
        <p:txBody>
          <a:bodyPr>
            <a:spAutoFit/>
          </a:bodyPr>
          <a:lstStyle/>
          <a:p>
            <a:pPr algn="ctr" defTabSz="914400">
              <a:defRPr/>
            </a:pPr>
            <a:r>
              <a:rPr lang="en-US" sz="700">
                <a:solidFill>
                  <a:schemeClr val="bg1"/>
                </a:solidFill>
                <a:cs typeface="+mn-ea"/>
                <a:sym typeface="+mn-lt"/>
              </a:rPr>
              <a:t>DESIGN STYLE</a:t>
            </a:r>
            <a:endParaRPr lang="en-US" sz="700" dirty="0">
              <a:solidFill>
                <a:schemeClr val="bg1"/>
              </a:solidFill>
              <a:cs typeface="+mn-ea"/>
              <a:sym typeface="+mn-lt"/>
            </a:endParaRPr>
          </a:p>
        </p:txBody>
      </p:sp>
    </p:spTree>
  </p:cSld>
  <p:clrMapOvr>
    <a:masterClrMapping/>
  </p:clrMapOvr>
</p:sld>
</file>

<file path=ppt/theme/theme1.xml><?xml version="1.0" encoding="utf-8"?>
<a:theme xmlns:a="http://schemas.openxmlformats.org/drawingml/2006/main" name="2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xpchdsqh">
      <a:majorFont>
        <a:latin typeface="阿里巴巴普惠体 R"/>
        <a:ea typeface="阿里巴巴普惠体 R"/>
        <a:cs typeface=""/>
      </a:majorFont>
      <a:minorFont>
        <a:latin typeface="阿里巴巴普惠体 R"/>
        <a:ea typeface="阿里巴巴普惠体 R"/>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4129</Words>
  <Application>WPS 演示</Application>
  <PresentationFormat>宽屏</PresentationFormat>
  <Paragraphs>188</Paragraphs>
  <Slides>14</Slides>
  <Notes>12</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14</vt:i4>
      </vt:variant>
    </vt:vector>
  </HeadingPairs>
  <TitlesOfParts>
    <vt:vector size="26" baseType="lpstr">
      <vt:lpstr>Arial</vt:lpstr>
      <vt:lpstr>宋体</vt:lpstr>
      <vt:lpstr>Wingdings</vt:lpstr>
      <vt:lpstr>Open Sans SemiBold</vt:lpstr>
      <vt:lpstr>Yu Gothic UI Semibold</vt:lpstr>
      <vt:lpstr>Calibri</vt:lpstr>
      <vt:lpstr>阿里巴巴普惠体 L</vt:lpstr>
      <vt:lpstr>Open Sans</vt:lpstr>
      <vt:lpstr>Segoe Print</vt:lpstr>
      <vt:lpstr>等线</vt:lpstr>
      <vt:lpstr>阿里巴巴普惠体 R</vt:lpstr>
      <vt:lpstr>2_Office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zccv</dc:creator>
  <cp:lastModifiedBy>kingsoft</cp:lastModifiedBy>
  <cp:revision>110</cp:revision>
  <dcterms:created xsi:type="dcterms:W3CDTF">2021-08-20T09:41:00Z</dcterms:created>
  <dcterms:modified xsi:type="dcterms:W3CDTF">2022-10-19T20:57:35Z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FE7C540452D449C5B3BF1B6E02700C46</vt:lpwstr>
  </property>
  <property fmtid="{D5CDD505-2E9C-101B-9397-08002B2CF9AE}" pid="3" name="KSOProductBuildVer">
    <vt:lpwstr>2052-11.1.0.11158</vt:lpwstr>
  </property>
  <property fmtid="{D5CDD505-2E9C-101B-9397-08002B2CF9AE}" pid="4" name="KSOTemplateUUID">
    <vt:lpwstr>v1.0_mb_KEczRl/yk7Iy2A/bUKPZbQ==</vt:lpwstr>
  </property>
</Properties>
</file>